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35"/>
  </p:notesMasterIdLst>
  <p:sldIdLst>
    <p:sldId id="2147376507" r:id="rId5"/>
    <p:sldId id="2147376508" r:id="rId6"/>
    <p:sldId id="2147376509" r:id="rId7"/>
    <p:sldId id="2147376510" r:id="rId8"/>
    <p:sldId id="2147376512" r:id="rId9"/>
    <p:sldId id="2147376511" r:id="rId10"/>
    <p:sldId id="2147376520" r:id="rId11"/>
    <p:sldId id="2147376526" r:id="rId12"/>
    <p:sldId id="2147376530" r:id="rId13"/>
    <p:sldId id="2147376527" r:id="rId14"/>
    <p:sldId id="2147376528" r:id="rId15"/>
    <p:sldId id="2147376529" r:id="rId16"/>
    <p:sldId id="2147376537" r:id="rId17"/>
    <p:sldId id="2147376532" r:id="rId18"/>
    <p:sldId id="2147376521" r:id="rId19"/>
    <p:sldId id="2147376534" r:id="rId20"/>
    <p:sldId id="2147376536" r:id="rId21"/>
    <p:sldId id="2147376535" r:id="rId22"/>
    <p:sldId id="2147376533" r:id="rId23"/>
    <p:sldId id="2147376513" r:id="rId24"/>
    <p:sldId id="2147376522" r:id="rId25"/>
    <p:sldId id="2147376514" r:id="rId26"/>
    <p:sldId id="2147376515" r:id="rId27"/>
    <p:sldId id="2147376516" r:id="rId28"/>
    <p:sldId id="2147376517" r:id="rId29"/>
    <p:sldId id="2147376518" r:id="rId30"/>
    <p:sldId id="2147376523" r:id="rId31"/>
    <p:sldId id="2147376524" r:id="rId32"/>
    <p:sldId id="2147376531" r:id="rId33"/>
    <p:sldId id="214737652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2E2E"/>
    <a:srgbClr val="7F6000"/>
    <a:srgbClr val="FFFFFF"/>
    <a:srgbClr val="438DC0"/>
    <a:srgbClr val="2E80B9"/>
    <a:srgbClr val="A6C0DB"/>
    <a:srgbClr val="EFC69D"/>
    <a:srgbClr val="E7E6E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83A46-4376-4780-B097-822BAC318409}" v="245" dt="2022-11-06T23:15:10.284"/>
    <p1510:client id="{1D46B644-A956-4B51-87A3-716330129F99}" v="17" dt="2022-11-06T06:06:05.742"/>
    <p1510:client id="{227C074F-4B39-401B-A027-76061051CE70}" v="78" dt="2022-11-09T22:47:28.719"/>
    <p1510:client id="{3D64EB66-F1BB-4FBD-B578-153AEA1D7500}" v="4" dt="2022-11-06T21:38:26.260"/>
    <p1510:client id="{4FD4F882-498C-41BF-B29A-F03957BD2E44}" v="1" dt="2022-11-10T01:24:41.947"/>
    <p1510:client id="{76FBB10F-D982-43DA-B59F-1B880695E699}" v="393" dt="2022-11-09T22:03:28.181"/>
    <p1510:client id="{81F672F2-59DE-494C-B9B4-D1770EF9E305}" v="16" dt="2022-11-06T04:08:14.192"/>
    <p1510:client id="{D1FC16BA-F989-FDEC-1EBD-11A95222413D}" v="5" dt="2022-11-10T02:23:00.463"/>
    <p1510:client id="{D8EEF493-9496-46C2-9ED7-8E2EF70B850F}" v="1" dt="2022-11-06T03:21:53.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inarayanan, Krithikashree" userId="S::klakshm2@cougarnet.uh.edu::461391ac-c62c-4f4b-a6ea-db0b3a7eb076" providerId="AD" clId="Web-{81F672F2-59DE-494C-B9B4-D1770EF9E305}"/>
    <pc:docChg chg="modSld">
      <pc:chgData name="Lakshminarayanan, Krithikashree" userId="S::klakshm2@cougarnet.uh.edu::461391ac-c62c-4f4b-a6ea-db0b3a7eb076" providerId="AD" clId="Web-{81F672F2-59DE-494C-B9B4-D1770EF9E305}" dt="2022-11-06T04:08:11.098" v="14" actId="20577"/>
      <pc:docMkLst>
        <pc:docMk/>
      </pc:docMkLst>
      <pc:sldChg chg="modSp">
        <pc:chgData name="Lakshminarayanan, Krithikashree" userId="S::klakshm2@cougarnet.uh.edu::461391ac-c62c-4f4b-a6ea-db0b3a7eb076" providerId="AD" clId="Web-{81F672F2-59DE-494C-B9B4-D1770EF9E305}" dt="2022-11-06T04:08:11.098" v="14" actId="20577"/>
        <pc:sldMkLst>
          <pc:docMk/>
          <pc:sldMk cId="2690014456" sldId="2147376524"/>
        </pc:sldMkLst>
        <pc:spChg chg="mod">
          <ac:chgData name="Lakshminarayanan, Krithikashree" userId="S::klakshm2@cougarnet.uh.edu::461391ac-c62c-4f4b-a6ea-db0b3a7eb076" providerId="AD" clId="Web-{81F672F2-59DE-494C-B9B4-D1770EF9E305}" dt="2022-11-06T04:08:11.098" v="14" actId="20577"/>
          <ac:spMkLst>
            <pc:docMk/>
            <pc:sldMk cId="2690014456" sldId="2147376524"/>
            <ac:spMk id="2" creationId="{360883C9-3551-FF27-1EEA-B1EC3E46975E}"/>
          </ac:spMkLst>
        </pc:spChg>
      </pc:sldChg>
    </pc:docChg>
  </pc:docChgLst>
  <pc:docChgLst>
    <pc:chgData name="Lakshminarayanan, Krithikashree" userId="S::klakshm2@cougarnet.uh.edu::461391ac-c62c-4f4b-a6ea-db0b3a7eb076" providerId="AD" clId="Web-{3D64EB66-F1BB-4FBD-B578-153AEA1D7500}"/>
    <pc:docChg chg="modSld">
      <pc:chgData name="Lakshminarayanan, Krithikashree" userId="S::klakshm2@cougarnet.uh.edu::461391ac-c62c-4f4b-a6ea-db0b3a7eb076" providerId="AD" clId="Web-{3D64EB66-F1BB-4FBD-B578-153AEA1D7500}" dt="2022-11-06T21:38:26.260" v="7" actId="1076"/>
      <pc:docMkLst>
        <pc:docMk/>
      </pc:docMkLst>
      <pc:sldChg chg="modNotes">
        <pc:chgData name="Lakshminarayanan, Krithikashree" userId="S::klakshm2@cougarnet.uh.edu::461391ac-c62c-4f4b-a6ea-db0b3a7eb076" providerId="AD" clId="Web-{3D64EB66-F1BB-4FBD-B578-153AEA1D7500}" dt="2022-11-06T21:34:18.611" v="4"/>
        <pc:sldMkLst>
          <pc:docMk/>
          <pc:sldMk cId="1415781266" sldId="2147376515"/>
        </pc:sldMkLst>
      </pc:sldChg>
      <pc:sldChg chg="modSp">
        <pc:chgData name="Lakshminarayanan, Krithikashree" userId="S::klakshm2@cougarnet.uh.edu::461391ac-c62c-4f4b-a6ea-db0b3a7eb076" providerId="AD" clId="Web-{3D64EB66-F1BB-4FBD-B578-153AEA1D7500}" dt="2022-11-06T21:38:26.260" v="7" actId="1076"/>
        <pc:sldMkLst>
          <pc:docMk/>
          <pc:sldMk cId="2690014456" sldId="2147376524"/>
        </pc:sldMkLst>
        <pc:spChg chg="mod">
          <ac:chgData name="Lakshminarayanan, Krithikashree" userId="S::klakshm2@cougarnet.uh.edu::461391ac-c62c-4f4b-a6ea-db0b3a7eb076" providerId="AD" clId="Web-{3D64EB66-F1BB-4FBD-B578-153AEA1D7500}" dt="2022-11-06T21:38:18.666" v="6" actId="20577"/>
          <ac:spMkLst>
            <pc:docMk/>
            <pc:sldMk cId="2690014456" sldId="2147376524"/>
            <ac:spMk id="10" creationId="{586994FD-40A7-9E9F-B53D-92B7B1FC9B76}"/>
          </ac:spMkLst>
        </pc:spChg>
        <pc:grpChg chg="mod">
          <ac:chgData name="Lakshminarayanan, Krithikashree" userId="S::klakshm2@cougarnet.uh.edu::461391ac-c62c-4f4b-a6ea-db0b3a7eb076" providerId="AD" clId="Web-{3D64EB66-F1BB-4FBD-B578-153AEA1D7500}" dt="2022-11-06T21:38:26.260" v="7" actId="1076"/>
          <ac:grpSpMkLst>
            <pc:docMk/>
            <pc:sldMk cId="2690014456" sldId="2147376524"/>
            <ac:grpSpMk id="33" creationId="{2DAD973C-5AFF-79E6-B6D6-4227A05F4A2D}"/>
          </ac:grpSpMkLst>
        </pc:grpChg>
      </pc:sldChg>
    </pc:docChg>
  </pc:docChgLst>
  <pc:docChgLst>
    <pc:chgData name="Dave, Jahanvi Hitesh" userId="S::jdave2@cougarnet.uh.edu::36297a15-78d0-4954-a611-07b057e25bd7" providerId="AD" clId="Web-{227C074F-4B39-401B-A027-76061051CE70}"/>
    <pc:docChg chg="addSld delSld modSld">
      <pc:chgData name="Dave, Jahanvi Hitesh" userId="S::jdave2@cougarnet.uh.edu::36297a15-78d0-4954-a611-07b057e25bd7" providerId="AD" clId="Web-{227C074F-4B39-401B-A027-76061051CE70}" dt="2022-11-09T22:47:28.719" v="57" actId="1076"/>
      <pc:docMkLst>
        <pc:docMk/>
      </pc:docMkLst>
      <pc:sldChg chg="addSp delSp modSp">
        <pc:chgData name="Dave, Jahanvi Hitesh" userId="S::jdave2@cougarnet.uh.edu::36297a15-78d0-4954-a611-07b057e25bd7" providerId="AD" clId="Web-{227C074F-4B39-401B-A027-76061051CE70}" dt="2022-11-09T22:43:41.165" v="55" actId="1076"/>
        <pc:sldMkLst>
          <pc:docMk/>
          <pc:sldMk cId="3695096210" sldId="2147376521"/>
        </pc:sldMkLst>
        <pc:spChg chg="mod">
          <ac:chgData name="Dave, Jahanvi Hitesh" userId="S::jdave2@cougarnet.uh.edu::36297a15-78d0-4954-a611-07b057e25bd7" providerId="AD" clId="Web-{227C074F-4B39-401B-A027-76061051CE70}" dt="2022-11-09T22:40:08.393" v="33" actId="20577"/>
          <ac:spMkLst>
            <pc:docMk/>
            <pc:sldMk cId="3695096210" sldId="2147376521"/>
            <ac:spMk id="2" creationId="{C182AA5A-B88D-EAE7-E053-D8846B042B6D}"/>
          </ac:spMkLst>
        </pc:spChg>
        <pc:spChg chg="add del mod">
          <ac:chgData name="Dave, Jahanvi Hitesh" userId="S::jdave2@cougarnet.uh.edu::36297a15-78d0-4954-a611-07b057e25bd7" providerId="AD" clId="Web-{227C074F-4B39-401B-A027-76061051CE70}" dt="2022-11-09T22:39:02.298" v="17"/>
          <ac:spMkLst>
            <pc:docMk/>
            <pc:sldMk cId="3695096210" sldId="2147376521"/>
            <ac:spMk id="5" creationId="{B26F9EAF-5FD3-35F8-FAC2-F6783363B960}"/>
          </ac:spMkLst>
        </pc:spChg>
        <pc:spChg chg="del">
          <ac:chgData name="Dave, Jahanvi Hitesh" userId="S::jdave2@cougarnet.uh.edu::36297a15-78d0-4954-a611-07b057e25bd7" providerId="AD" clId="Web-{227C074F-4B39-401B-A027-76061051CE70}" dt="2022-11-09T22:38:59.532" v="16"/>
          <ac:spMkLst>
            <pc:docMk/>
            <pc:sldMk cId="3695096210" sldId="2147376521"/>
            <ac:spMk id="7" creationId="{953F6211-8274-7EED-C665-CDAE973E8836}"/>
          </ac:spMkLst>
        </pc:spChg>
        <pc:picChg chg="del mod">
          <ac:chgData name="Dave, Jahanvi Hitesh" userId="S::jdave2@cougarnet.uh.edu::36297a15-78d0-4954-a611-07b057e25bd7" providerId="AD" clId="Web-{227C074F-4B39-401B-A027-76061051CE70}" dt="2022-11-09T22:38:55.610" v="15"/>
          <ac:picMkLst>
            <pc:docMk/>
            <pc:sldMk cId="3695096210" sldId="2147376521"/>
            <ac:picMk id="4" creationId="{3AF52FC9-DF14-FF9D-FD08-B0467CBB6A7E}"/>
          </ac:picMkLst>
        </pc:picChg>
        <pc:picChg chg="add del mod">
          <ac:chgData name="Dave, Jahanvi Hitesh" userId="S::jdave2@cougarnet.uh.edu::36297a15-78d0-4954-a611-07b057e25bd7" providerId="AD" clId="Web-{227C074F-4B39-401B-A027-76061051CE70}" dt="2022-11-09T22:39:21.314" v="25"/>
          <ac:picMkLst>
            <pc:docMk/>
            <pc:sldMk cId="3695096210" sldId="2147376521"/>
            <ac:picMk id="6" creationId="{8400A27C-D562-C388-CE48-0619C2414202}"/>
          </ac:picMkLst>
        </pc:picChg>
        <pc:picChg chg="add mod">
          <ac:chgData name="Dave, Jahanvi Hitesh" userId="S::jdave2@cougarnet.uh.edu::36297a15-78d0-4954-a611-07b057e25bd7" providerId="AD" clId="Web-{227C074F-4B39-401B-A027-76061051CE70}" dt="2022-11-09T22:43:41.165" v="55" actId="1076"/>
          <ac:picMkLst>
            <pc:docMk/>
            <pc:sldMk cId="3695096210" sldId="2147376521"/>
            <ac:picMk id="8" creationId="{6B393DFA-B0A3-2789-86A2-D5820656D2A0}"/>
          </ac:picMkLst>
        </pc:picChg>
        <pc:picChg chg="del">
          <ac:chgData name="Dave, Jahanvi Hitesh" userId="S::jdave2@cougarnet.uh.edu::36297a15-78d0-4954-a611-07b057e25bd7" providerId="AD" clId="Web-{227C074F-4B39-401B-A027-76061051CE70}" dt="2022-11-09T22:39:04.923" v="18"/>
          <ac:picMkLst>
            <pc:docMk/>
            <pc:sldMk cId="3695096210" sldId="2147376521"/>
            <ac:picMk id="9" creationId="{7B850254-64F2-9537-183E-AED8F9033B19}"/>
          </ac:picMkLst>
        </pc:picChg>
        <pc:picChg chg="add del mod">
          <ac:chgData name="Dave, Jahanvi Hitesh" userId="S::jdave2@cougarnet.uh.edu::36297a15-78d0-4954-a611-07b057e25bd7" providerId="AD" clId="Web-{227C074F-4B39-401B-A027-76061051CE70}" dt="2022-11-09T22:42:56.695" v="49"/>
          <ac:picMkLst>
            <pc:docMk/>
            <pc:sldMk cId="3695096210" sldId="2147376521"/>
            <ac:picMk id="10" creationId="{DBD8ADE4-5A18-F8D7-7886-B54EDED8C152}"/>
          </ac:picMkLst>
        </pc:picChg>
      </pc:sldChg>
      <pc:sldChg chg="addSp delSp modSp add del replId">
        <pc:chgData name="Dave, Jahanvi Hitesh" userId="S::jdave2@cougarnet.uh.edu::36297a15-78d0-4954-a611-07b057e25bd7" providerId="AD" clId="Web-{227C074F-4B39-401B-A027-76061051CE70}" dt="2022-11-09T22:43:08.993" v="54" actId="14100"/>
        <pc:sldMkLst>
          <pc:docMk/>
          <pc:sldMk cId="1262061925" sldId="2147376536"/>
        </pc:sldMkLst>
        <pc:spChg chg="mod">
          <ac:chgData name="Dave, Jahanvi Hitesh" userId="S::jdave2@cougarnet.uh.edu::36297a15-78d0-4954-a611-07b057e25bd7" providerId="AD" clId="Web-{227C074F-4B39-401B-A027-76061051CE70}" dt="2022-11-09T22:13:59.095" v="12" actId="20577"/>
          <ac:spMkLst>
            <pc:docMk/>
            <pc:sldMk cId="1262061925" sldId="2147376536"/>
            <ac:spMk id="2" creationId="{76D2D143-105C-D4A8-C7A7-7E21D03F5FCB}"/>
          </ac:spMkLst>
        </pc:spChg>
        <pc:spChg chg="del mod">
          <ac:chgData name="Dave, Jahanvi Hitesh" userId="S::jdave2@cougarnet.uh.edu::36297a15-78d0-4954-a611-07b057e25bd7" providerId="AD" clId="Web-{227C074F-4B39-401B-A027-76061051CE70}" dt="2022-11-09T22:13:12.594" v="3"/>
          <ac:spMkLst>
            <pc:docMk/>
            <pc:sldMk cId="1262061925" sldId="2147376536"/>
            <ac:spMk id="3" creationId="{818543D7-811A-E1E9-E6B0-98207B94C000}"/>
          </ac:spMkLst>
        </pc:spChg>
        <pc:picChg chg="add mod">
          <ac:chgData name="Dave, Jahanvi Hitesh" userId="S::jdave2@cougarnet.uh.edu::36297a15-78d0-4954-a611-07b057e25bd7" providerId="AD" clId="Web-{227C074F-4B39-401B-A027-76061051CE70}" dt="2022-11-09T22:43:08.993" v="54" actId="14100"/>
          <ac:picMkLst>
            <pc:docMk/>
            <pc:sldMk cId="1262061925" sldId="2147376536"/>
            <ac:picMk id="3" creationId="{A7A26526-4E51-F6E8-3C32-CD5DD0B96355}"/>
          </ac:picMkLst>
        </pc:picChg>
        <pc:picChg chg="add mod">
          <ac:chgData name="Dave, Jahanvi Hitesh" userId="S::jdave2@cougarnet.uh.edu::36297a15-78d0-4954-a611-07b057e25bd7" providerId="AD" clId="Web-{227C074F-4B39-401B-A027-76061051CE70}" dt="2022-11-09T22:13:52.954" v="9" actId="14100"/>
          <ac:picMkLst>
            <pc:docMk/>
            <pc:sldMk cId="1262061925" sldId="2147376536"/>
            <ac:picMk id="4" creationId="{15CEBA40-E270-85D6-908C-0D2D45971D0B}"/>
          </ac:picMkLst>
        </pc:picChg>
      </pc:sldChg>
      <pc:sldChg chg="add del replId">
        <pc:chgData name="Dave, Jahanvi Hitesh" userId="S::jdave2@cougarnet.uh.edu::36297a15-78d0-4954-a611-07b057e25bd7" providerId="AD" clId="Web-{227C074F-4B39-401B-A027-76061051CE70}" dt="2022-11-09T22:13:16.016" v="5"/>
        <pc:sldMkLst>
          <pc:docMk/>
          <pc:sldMk cId="2203015836" sldId="2147376537"/>
        </pc:sldMkLst>
      </pc:sldChg>
      <pc:sldChg chg="modSp add replId">
        <pc:chgData name="Dave, Jahanvi Hitesh" userId="S::jdave2@cougarnet.uh.edu::36297a15-78d0-4954-a611-07b057e25bd7" providerId="AD" clId="Web-{227C074F-4B39-401B-A027-76061051CE70}" dt="2022-11-09T22:47:28.719" v="57" actId="1076"/>
        <pc:sldMkLst>
          <pc:docMk/>
          <pc:sldMk cId="3754883956" sldId="2147376537"/>
        </pc:sldMkLst>
        <pc:spChg chg="mod">
          <ac:chgData name="Dave, Jahanvi Hitesh" userId="S::jdave2@cougarnet.uh.edu::36297a15-78d0-4954-a611-07b057e25bd7" providerId="AD" clId="Web-{227C074F-4B39-401B-A027-76061051CE70}" dt="2022-11-09T22:47:25.094" v="56" actId="1076"/>
          <ac:spMkLst>
            <pc:docMk/>
            <pc:sldMk cId="3754883956" sldId="2147376537"/>
            <ac:spMk id="7" creationId="{953F6211-8274-7EED-C665-CDAE973E8836}"/>
          </ac:spMkLst>
        </pc:spChg>
        <pc:picChg chg="mod">
          <ac:chgData name="Dave, Jahanvi Hitesh" userId="S::jdave2@cougarnet.uh.edu::36297a15-78d0-4954-a611-07b057e25bd7" providerId="AD" clId="Web-{227C074F-4B39-401B-A027-76061051CE70}" dt="2022-11-09T22:47:28.719" v="57" actId="1076"/>
          <ac:picMkLst>
            <pc:docMk/>
            <pc:sldMk cId="3754883956" sldId="2147376537"/>
            <ac:picMk id="9" creationId="{7B850254-64F2-9537-183E-AED8F9033B19}"/>
          </ac:picMkLst>
        </pc:picChg>
      </pc:sldChg>
    </pc:docChg>
  </pc:docChgLst>
  <pc:docChgLst>
    <pc:chgData name="Lakshminarayanan, Krithikashree" userId="461391ac-c62c-4f4b-a6ea-db0b3a7eb076" providerId="ADAL" clId="{09683A46-4376-4780-B097-822BAC318409}"/>
    <pc:docChg chg="undo redo custSel addSld modSld">
      <pc:chgData name="Lakshminarayanan, Krithikashree" userId="461391ac-c62c-4f4b-a6ea-db0b3a7eb076" providerId="ADAL" clId="{09683A46-4376-4780-B097-822BAC318409}" dt="2022-11-06T23:15:10.284" v="497" actId="1076"/>
      <pc:docMkLst>
        <pc:docMk/>
      </pc:docMkLst>
      <pc:sldChg chg="modSp mod">
        <pc:chgData name="Lakshminarayanan, Krithikashree" userId="461391ac-c62c-4f4b-a6ea-db0b3a7eb076" providerId="ADAL" clId="{09683A46-4376-4780-B097-822BAC318409}" dt="2022-11-06T05:02:05.772" v="202" actId="1036"/>
        <pc:sldMkLst>
          <pc:docMk/>
          <pc:sldMk cId="3608730695" sldId="2147376512"/>
        </pc:sldMkLst>
        <pc:picChg chg="mod">
          <ac:chgData name="Lakshminarayanan, Krithikashree" userId="461391ac-c62c-4f4b-a6ea-db0b3a7eb076" providerId="ADAL" clId="{09683A46-4376-4780-B097-822BAC318409}" dt="2022-11-06T05:02:05.772" v="202" actId="1036"/>
          <ac:picMkLst>
            <pc:docMk/>
            <pc:sldMk cId="3608730695" sldId="2147376512"/>
            <ac:picMk id="4" creationId="{DA845CD7-C859-7883-68C2-123333D82326}"/>
          </ac:picMkLst>
        </pc:picChg>
      </pc:sldChg>
      <pc:sldChg chg="addSp delSp modSp mod modClrScheme addAnim delAnim modAnim chgLayout modNotesTx">
        <pc:chgData name="Lakshminarayanan, Krithikashree" userId="461391ac-c62c-4f4b-a6ea-db0b3a7eb076" providerId="ADAL" clId="{09683A46-4376-4780-B097-822BAC318409}" dt="2022-11-06T21:55:07.083" v="449" actId="1076"/>
        <pc:sldMkLst>
          <pc:docMk/>
          <pc:sldMk cId="2690014456" sldId="2147376524"/>
        </pc:sldMkLst>
        <pc:spChg chg="mod ord">
          <ac:chgData name="Lakshminarayanan, Krithikashree" userId="461391ac-c62c-4f4b-a6ea-db0b3a7eb076" providerId="ADAL" clId="{09683A46-4376-4780-B097-822BAC318409}" dt="2022-11-06T04:26:34.366" v="178" actId="1076"/>
          <ac:spMkLst>
            <pc:docMk/>
            <pc:sldMk cId="2690014456" sldId="2147376524"/>
            <ac:spMk id="2" creationId="{360883C9-3551-FF27-1EEA-B1EC3E46975E}"/>
          </ac:spMkLst>
        </pc:spChg>
        <pc:spChg chg="del mod ord">
          <ac:chgData name="Lakshminarayanan, Krithikashree" userId="461391ac-c62c-4f4b-a6ea-db0b3a7eb076" providerId="ADAL" clId="{09683A46-4376-4780-B097-822BAC318409}" dt="2022-11-06T04:11:29.273" v="8" actId="700"/>
          <ac:spMkLst>
            <pc:docMk/>
            <pc:sldMk cId="2690014456" sldId="2147376524"/>
            <ac:spMk id="3" creationId="{4DAF379D-9FFD-0747-3BAF-8909F801FA08}"/>
          </ac:spMkLst>
        </pc:spChg>
        <pc:spChg chg="add del mod ord topLvl">
          <ac:chgData name="Lakshminarayanan, Krithikashree" userId="461391ac-c62c-4f4b-a6ea-db0b3a7eb076" providerId="ADAL" clId="{09683A46-4376-4780-B097-822BAC318409}" dt="2022-11-06T21:44:23.611" v="288"/>
          <ac:spMkLst>
            <pc:docMk/>
            <pc:sldMk cId="2690014456" sldId="2147376524"/>
            <ac:spMk id="4" creationId="{BA121039-DFE6-B45C-88F9-DBFA652B99EC}"/>
          </ac:spMkLst>
        </pc:spChg>
        <pc:spChg chg="add del mod">
          <ac:chgData name="Lakshminarayanan, Krithikashree" userId="461391ac-c62c-4f4b-a6ea-db0b3a7eb076" providerId="ADAL" clId="{09683A46-4376-4780-B097-822BAC318409}" dt="2022-11-06T21:43:10.043" v="283" actId="21"/>
          <ac:spMkLst>
            <pc:docMk/>
            <pc:sldMk cId="2690014456" sldId="2147376524"/>
            <ac:spMk id="7" creationId="{27C7F07A-E8AE-7698-295C-98072FCA30AF}"/>
          </ac:spMkLst>
        </pc:spChg>
        <pc:spChg chg="add mod topLvl">
          <ac:chgData name="Lakshminarayanan, Krithikashree" userId="461391ac-c62c-4f4b-a6ea-db0b3a7eb076" providerId="ADAL" clId="{09683A46-4376-4780-B097-822BAC318409}" dt="2022-11-06T05:15:06.202" v="226" actId="1076"/>
          <ac:spMkLst>
            <pc:docMk/>
            <pc:sldMk cId="2690014456" sldId="2147376524"/>
            <ac:spMk id="10" creationId="{586994FD-40A7-9E9F-B53D-92B7B1FC9B76}"/>
          </ac:spMkLst>
        </pc:spChg>
        <pc:spChg chg="add mod">
          <ac:chgData name="Lakshminarayanan, Krithikashree" userId="461391ac-c62c-4f4b-a6ea-db0b3a7eb076" providerId="ADAL" clId="{09683A46-4376-4780-B097-822BAC318409}" dt="2022-11-06T21:44:58.830" v="312" actId="20577"/>
          <ac:spMkLst>
            <pc:docMk/>
            <pc:sldMk cId="2690014456" sldId="2147376524"/>
            <ac:spMk id="13" creationId="{01B2B2FE-92F0-2F45-3ADE-6555629D2A87}"/>
          </ac:spMkLst>
        </pc:spChg>
        <pc:spChg chg="add del">
          <ac:chgData name="Lakshminarayanan, Krithikashree" userId="461391ac-c62c-4f4b-a6ea-db0b3a7eb076" providerId="ADAL" clId="{09683A46-4376-4780-B097-822BAC318409}" dt="2022-11-06T21:50:40.477" v="349" actId="22"/>
          <ac:spMkLst>
            <pc:docMk/>
            <pc:sldMk cId="2690014456" sldId="2147376524"/>
            <ac:spMk id="16" creationId="{6747DF69-D1F0-3364-DA09-DCB69734988B}"/>
          </ac:spMkLst>
        </pc:spChg>
        <pc:spChg chg="add del">
          <ac:chgData name="Lakshminarayanan, Krithikashree" userId="461391ac-c62c-4f4b-a6ea-db0b3a7eb076" providerId="ADAL" clId="{09683A46-4376-4780-B097-822BAC318409}" dt="2022-11-06T21:50:46.502" v="353" actId="22"/>
          <ac:spMkLst>
            <pc:docMk/>
            <pc:sldMk cId="2690014456" sldId="2147376524"/>
            <ac:spMk id="18" creationId="{A8CAA520-6DD9-5C56-BC91-F7D10C23D861}"/>
          </ac:spMkLst>
        </pc:spChg>
        <pc:spChg chg="mod topLvl">
          <ac:chgData name="Lakshminarayanan, Krithikashree" userId="461391ac-c62c-4f4b-a6ea-db0b3a7eb076" providerId="ADAL" clId="{09683A46-4376-4780-B097-822BAC318409}" dt="2022-11-06T04:28:32.915" v="195" actId="255"/>
          <ac:spMkLst>
            <pc:docMk/>
            <pc:sldMk cId="2690014456" sldId="2147376524"/>
            <ac:spMk id="21" creationId="{73812EA9-D984-61BB-589D-2E54A1D1C256}"/>
          </ac:spMkLst>
        </pc:spChg>
        <pc:spChg chg="add mod">
          <ac:chgData name="Lakshminarayanan, Krithikashree" userId="461391ac-c62c-4f4b-a6ea-db0b3a7eb076" providerId="ADAL" clId="{09683A46-4376-4780-B097-822BAC318409}" dt="2022-11-06T21:55:07.083" v="449" actId="1076"/>
          <ac:spMkLst>
            <pc:docMk/>
            <pc:sldMk cId="2690014456" sldId="2147376524"/>
            <ac:spMk id="22" creationId="{EFF82B4F-7030-927B-54FD-3011C0A64A06}"/>
          </ac:spMkLst>
        </pc:spChg>
        <pc:spChg chg="add mod">
          <ac:chgData name="Lakshminarayanan, Krithikashree" userId="461391ac-c62c-4f4b-a6ea-db0b3a7eb076" providerId="ADAL" clId="{09683A46-4376-4780-B097-822BAC318409}" dt="2022-11-06T05:16:32.938" v="243" actId="207"/>
          <ac:spMkLst>
            <pc:docMk/>
            <pc:sldMk cId="2690014456" sldId="2147376524"/>
            <ac:spMk id="32" creationId="{412F4B86-2678-1139-20F8-4195B8C10801}"/>
          </ac:spMkLst>
        </pc:spChg>
        <pc:grpChg chg="add del mod">
          <ac:chgData name="Lakshminarayanan, Krithikashree" userId="461391ac-c62c-4f4b-a6ea-db0b3a7eb076" providerId="ADAL" clId="{09683A46-4376-4780-B097-822BAC318409}" dt="2022-11-06T04:23:02.089" v="145" actId="165"/>
          <ac:grpSpMkLst>
            <pc:docMk/>
            <pc:sldMk cId="2690014456" sldId="2147376524"/>
            <ac:grpSpMk id="7" creationId="{89568E58-BE1E-4D11-E51F-0C16AFF1127F}"/>
          </ac:grpSpMkLst>
        </pc:grpChg>
        <pc:grpChg chg="add del mod topLvl">
          <ac:chgData name="Lakshminarayanan, Krithikashree" userId="461391ac-c62c-4f4b-a6ea-db0b3a7eb076" providerId="ADAL" clId="{09683A46-4376-4780-B097-822BAC318409}" dt="2022-11-06T05:14:57.306" v="223" actId="21"/>
          <ac:grpSpMkLst>
            <pc:docMk/>
            <pc:sldMk cId="2690014456" sldId="2147376524"/>
            <ac:grpSpMk id="16" creationId="{FDF52882-822D-D3C2-231E-B607508FDB93}"/>
          </ac:grpSpMkLst>
        </pc:grpChg>
        <pc:grpChg chg="add del mod">
          <ac:chgData name="Lakshminarayanan, Krithikashree" userId="461391ac-c62c-4f4b-a6ea-db0b3a7eb076" providerId="ADAL" clId="{09683A46-4376-4780-B097-822BAC318409}" dt="2022-11-06T05:14:37.100" v="221" actId="165"/>
          <ac:grpSpMkLst>
            <pc:docMk/>
            <pc:sldMk cId="2690014456" sldId="2147376524"/>
            <ac:grpSpMk id="17" creationId="{1AD116DE-4FA4-4380-A3A4-A166F6F28BC9}"/>
          </ac:grpSpMkLst>
        </pc:grpChg>
        <pc:grpChg chg="add del mod">
          <ac:chgData name="Lakshminarayanan, Krithikashree" userId="461391ac-c62c-4f4b-a6ea-db0b3a7eb076" providerId="ADAL" clId="{09683A46-4376-4780-B097-822BAC318409}" dt="2022-11-06T04:26:31.682" v="177" actId="165"/>
          <ac:grpSpMkLst>
            <pc:docMk/>
            <pc:sldMk cId="2690014456" sldId="2147376524"/>
            <ac:grpSpMk id="20" creationId="{FE223AEA-0140-ABC4-8264-CDD81A0A8411}"/>
          </ac:grpSpMkLst>
        </pc:grpChg>
        <pc:grpChg chg="add del mod topLvl">
          <ac:chgData name="Lakshminarayanan, Krithikashree" userId="461391ac-c62c-4f4b-a6ea-db0b3a7eb076" providerId="ADAL" clId="{09683A46-4376-4780-B097-822BAC318409}" dt="2022-11-06T04:27:21.230" v="188" actId="478"/>
          <ac:grpSpMkLst>
            <pc:docMk/>
            <pc:sldMk cId="2690014456" sldId="2147376524"/>
            <ac:grpSpMk id="23" creationId="{2C29E3B5-6DFA-099D-220C-A648E58C2D46}"/>
          </ac:grpSpMkLst>
        </pc:grpChg>
        <pc:grpChg chg="add del mod">
          <ac:chgData name="Lakshminarayanan, Krithikashree" userId="461391ac-c62c-4f4b-a6ea-db0b3a7eb076" providerId="ADAL" clId="{09683A46-4376-4780-B097-822BAC318409}" dt="2022-11-06T04:26:43.090" v="181" actId="165"/>
          <ac:grpSpMkLst>
            <pc:docMk/>
            <pc:sldMk cId="2690014456" sldId="2147376524"/>
            <ac:grpSpMk id="24" creationId="{EE5008FD-1893-7477-A5A8-C8AE9371B189}"/>
          </ac:grpSpMkLst>
        </pc:grpChg>
        <pc:grpChg chg="add del mod">
          <ac:chgData name="Lakshminarayanan, Krithikashree" userId="461391ac-c62c-4f4b-a6ea-db0b3a7eb076" providerId="ADAL" clId="{09683A46-4376-4780-B097-822BAC318409}" dt="2022-11-06T04:26:54.572" v="183" actId="165"/>
          <ac:grpSpMkLst>
            <pc:docMk/>
            <pc:sldMk cId="2690014456" sldId="2147376524"/>
            <ac:grpSpMk id="26" creationId="{AAA76617-56E2-A1B0-7E2F-D06C53A89626}"/>
          </ac:grpSpMkLst>
        </pc:grpChg>
        <pc:grpChg chg="add mod">
          <ac:chgData name="Lakshminarayanan, Krithikashree" userId="461391ac-c62c-4f4b-a6ea-db0b3a7eb076" providerId="ADAL" clId="{09683A46-4376-4780-B097-822BAC318409}" dt="2022-11-06T21:50:45.896" v="352" actId="1076"/>
          <ac:grpSpMkLst>
            <pc:docMk/>
            <pc:sldMk cId="2690014456" sldId="2147376524"/>
            <ac:grpSpMk id="28" creationId="{CA2F27D4-334E-D926-CA16-1DFC4ABE69F7}"/>
          </ac:grpSpMkLst>
        </pc:grpChg>
        <pc:grpChg chg="add del mod">
          <ac:chgData name="Lakshminarayanan, Krithikashree" userId="461391ac-c62c-4f4b-a6ea-db0b3a7eb076" providerId="ADAL" clId="{09683A46-4376-4780-B097-822BAC318409}" dt="2022-11-06T21:51:28.967" v="374" actId="1076"/>
          <ac:grpSpMkLst>
            <pc:docMk/>
            <pc:sldMk cId="2690014456" sldId="2147376524"/>
            <ac:grpSpMk id="33" creationId="{2DAD973C-5AFF-79E6-B6D6-4227A05F4A2D}"/>
          </ac:grpSpMkLst>
        </pc:grpChg>
        <pc:picChg chg="add del mod">
          <ac:chgData name="Lakshminarayanan, Krithikashree" userId="461391ac-c62c-4f4b-a6ea-db0b3a7eb076" providerId="ADAL" clId="{09683A46-4376-4780-B097-822BAC318409}" dt="2022-11-06T21:43:10.043" v="283" actId="21"/>
          <ac:picMkLst>
            <pc:docMk/>
            <pc:sldMk cId="2690014456" sldId="2147376524"/>
            <ac:picMk id="5" creationId="{60259891-5C6D-BB42-3CA4-D20A42724954}"/>
          </ac:picMkLst>
        </pc:picChg>
        <pc:picChg chg="add del mod ord topLvl">
          <ac:chgData name="Lakshminarayanan, Krithikashree" userId="461391ac-c62c-4f4b-a6ea-db0b3a7eb076" providerId="ADAL" clId="{09683A46-4376-4780-B097-822BAC318409}" dt="2022-11-06T04:27:21.230" v="188" actId="478"/>
          <ac:picMkLst>
            <pc:docMk/>
            <pc:sldMk cId="2690014456" sldId="2147376524"/>
            <ac:picMk id="6" creationId="{4E3B3E94-0F65-BCAE-20D3-85C7234D08C0}"/>
          </ac:picMkLst>
        </pc:picChg>
        <pc:picChg chg="add mod">
          <ac:chgData name="Lakshminarayanan, Krithikashree" userId="461391ac-c62c-4f4b-a6ea-db0b3a7eb076" providerId="ADAL" clId="{09683A46-4376-4780-B097-822BAC318409}" dt="2022-11-06T21:50:50.299" v="355" actId="14100"/>
          <ac:picMkLst>
            <pc:docMk/>
            <pc:sldMk cId="2690014456" sldId="2147376524"/>
            <ac:picMk id="8" creationId="{8845D9BF-0C21-7354-4852-90926B28614E}"/>
          </ac:picMkLst>
        </pc:picChg>
        <pc:picChg chg="add mod">
          <ac:chgData name="Lakshminarayanan, Krithikashree" userId="461391ac-c62c-4f4b-a6ea-db0b3a7eb076" providerId="ADAL" clId="{09683A46-4376-4780-B097-822BAC318409}" dt="2022-11-06T05:01:26.881" v="200" actId="1076"/>
          <ac:picMkLst>
            <pc:docMk/>
            <pc:sldMk cId="2690014456" sldId="2147376524"/>
            <ac:picMk id="9" creationId="{CCF0A7B2-ABCF-FE6F-B200-069613B1D3C0}"/>
          </ac:picMkLst>
        </pc:picChg>
        <pc:picChg chg="add mod topLvl">
          <ac:chgData name="Lakshminarayanan, Krithikashree" userId="461391ac-c62c-4f4b-a6ea-db0b3a7eb076" providerId="ADAL" clId="{09683A46-4376-4780-B097-822BAC318409}" dt="2022-11-06T05:16:17.017" v="240" actId="164"/>
          <ac:picMkLst>
            <pc:docMk/>
            <pc:sldMk cId="2690014456" sldId="2147376524"/>
            <ac:picMk id="12" creationId="{5881E318-EF31-D5BD-9E12-890C7478F1A9}"/>
          </ac:picMkLst>
        </pc:picChg>
        <pc:picChg chg="add mod">
          <ac:chgData name="Lakshminarayanan, Krithikashree" userId="461391ac-c62c-4f4b-a6ea-db0b3a7eb076" providerId="ADAL" clId="{09683A46-4376-4780-B097-822BAC318409}" dt="2022-11-06T21:50:17.465" v="344" actId="1076"/>
          <ac:picMkLst>
            <pc:docMk/>
            <pc:sldMk cId="2690014456" sldId="2147376524"/>
            <ac:picMk id="14" creationId="{70BC5352-F456-17BE-C453-335565F99794}"/>
          </ac:picMkLst>
        </pc:picChg>
        <pc:picChg chg="add del mod topLvl">
          <ac:chgData name="Lakshminarayanan, Krithikashree" userId="461391ac-c62c-4f4b-a6ea-db0b3a7eb076" providerId="ADAL" clId="{09683A46-4376-4780-B097-822BAC318409}" dt="2022-11-06T21:55:00.627" v="448" actId="14100"/>
          <ac:picMkLst>
            <pc:docMk/>
            <pc:sldMk cId="2690014456" sldId="2147376524"/>
            <ac:picMk id="19" creationId="{9C6E4CCA-CD90-8D68-456C-973C9311E165}"/>
          </ac:picMkLst>
        </pc:picChg>
        <pc:picChg chg="del mod topLvl">
          <ac:chgData name="Lakshminarayanan, Krithikashree" userId="461391ac-c62c-4f4b-a6ea-db0b3a7eb076" providerId="ADAL" clId="{09683A46-4376-4780-B097-822BAC318409}" dt="2022-11-06T05:12:35.469" v="216" actId="478"/>
          <ac:picMkLst>
            <pc:docMk/>
            <pc:sldMk cId="2690014456" sldId="2147376524"/>
            <ac:picMk id="22" creationId="{A6F9F9E4-DAB5-72EF-10C0-CB391F54FFB7}"/>
          </ac:picMkLst>
        </pc:picChg>
        <pc:picChg chg="add del mod">
          <ac:chgData name="Lakshminarayanan, Krithikashree" userId="461391ac-c62c-4f4b-a6ea-db0b3a7eb076" providerId="ADAL" clId="{09683A46-4376-4780-B097-822BAC318409}" dt="2022-11-06T05:12:32.759" v="215" actId="478"/>
          <ac:picMkLst>
            <pc:docMk/>
            <pc:sldMk cId="2690014456" sldId="2147376524"/>
            <ac:picMk id="25" creationId="{27AA3D8A-615F-BDD5-4C1E-C1DEB8C2A361}"/>
          </ac:picMkLst>
        </pc:picChg>
        <pc:picChg chg="add del mod">
          <ac:chgData name="Lakshminarayanan, Krithikashree" userId="461391ac-c62c-4f4b-a6ea-db0b3a7eb076" providerId="ADAL" clId="{09683A46-4376-4780-B097-822BAC318409}" dt="2022-11-06T05:04:12.935" v="209"/>
          <ac:picMkLst>
            <pc:docMk/>
            <pc:sldMk cId="2690014456" sldId="2147376524"/>
            <ac:picMk id="27" creationId="{8EF306C2-93EA-D6BD-A446-9A52C463D048}"/>
          </ac:picMkLst>
        </pc:picChg>
        <pc:cxnChg chg="add del mod topLvl">
          <ac:chgData name="Lakshminarayanan, Krithikashree" userId="461391ac-c62c-4f4b-a6ea-db0b3a7eb076" providerId="ADAL" clId="{09683A46-4376-4780-B097-822BAC318409}" dt="2022-11-06T05:14:57.306" v="223" actId="21"/>
          <ac:cxnSpMkLst>
            <pc:docMk/>
            <pc:sldMk cId="2690014456" sldId="2147376524"/>
            <ac:cxnSpMk id="14" creationId="{DE863667-CC9A-9387-4CBD-0FFFC60A4DE4}"/>
          </ac:cxnSpMkLst>
        </pc:cxnChg>
        <pc:cxnChg chg="add del mod">
          <ac:chgData name="Lakshminarayanan, Krithikashree" userId="461391ac-c62c-4f4b-a6ea-db0b3a7eb076" providerId="ADAL" clId="{09683A46-4376-4780-B097-822BAC318409}" dt="2022-11-06T21:51:26.256" v="373" actId="478"/>
          <ac:cxnSpMkLst>
            <pc:docMk/>
            <pc:sldMk cId="2690014456" sldId="2147376524"/>
            <ac:cxnSpMk id="29" creationId="{C0DA971B-7C15-E8C5-E0F8-43F434594112}"/>
          </ac:cxnSpMkLst>
        </pc:cxnChg>
      </pc:sldChg>
      <pc:sldChg chg="modSp mod">
        <pc:chgData name="Lakshminarayanan, Krithikashree" userId="461391ac-c62c-4f4b-a6ea-db0b3a7eb076" providerId="ADAL" clId="{09683A46-4376-4780-B097-822BAC318409}" dt="2022-11-06T04:09:05.947" v="0" actId="255"/>
        <pc:sldMkLst>
          <pc:docMk/>
          <pc:sldMk cId="4238357075" sldId="2147376528"/>
        </pc:sldMkLst>
        <pc:spChg chg="mod">
          <ac:chgData name="Lakshminarayanan, Krithikashree" userId="461391ac-c62c-4f4b-a6ea-db0b3a7eb076" providerId="ADAL" clId="{09683A46-4376-4780-B097-822BAC318409}" dt="2022-11-06T04:09:05.947" v="0" actId="255"/>
          <ac:spMkLst>
            <pc:docMk/>
            <pc:sldMk cId="4238357075" sldId="2147376528"/>
            <ac:spMk id="6" creationId="{C2B123AA-7081-0DC5-58F3-744E53D9EEBC}"/>
          </ac:spMkLst>
        </pc:spChg>
      </pc:sldChg>
      <pc:sldChg chg="addSp delSp modSp add mod delAnim">
        <pc:chgData name="Lakshminarayanan, Krithikashree" userId="461391ac-c62c-4f4b-a6ea-db0b3a7eb076" providerId="ADAL" clId="{09683A46-4376-4780-B097-822BAC318409}" dt="2022-11-06T23:15:10.284" v="497" actId="1076"/>
        <pc:sldMkLst>
          <pc:docMk/>
          <pc:sldMk cId="4170299315" sldId="2147376531"/>
        </pc:sldMkLst>
        <pc:spChg chg="add mod">
          <ac:chgData name="Lakshminarayanan, Krithikashree" userId="461391ac-c62c-4f4b-a6ea-db0b3a7eb076" providerId="ADAL" clId="{09683A46-4376-4780-B097-822BAC318409}" dt="2022-11-06T23:09:52.038" v="450" actId="164"/>
          <ac:spMkLst>
            <pc:docMk/>
            <pc:sldMk cId="4170299315" sldId="2147376531"/>
            <ac:spMk id="4" creationId="{120F7DFB-0365-0283-FF98-45BB71A51A68}"/>
          </ac:spMkLst>
        </pc:spChg>
        <pc:spChg chg="add mod">
          <ac:chgData name="Lakshminarayanan, Krithikashree" userId="461391ac-c62c-4f4b-a6ea-db0b3a7eb076" providerId="ADAL" clId="{09683A46-4376-4780-B097-822BAC318409}" dt="2022-11-06T23:09:52.038" v="450" actId="164"/>
          <ac:spMkLst>
            <pc:docMk/>
            <pc:sldMk cId="4170299315" sldId="2147376531"/>
            <ac:spMk id="8" creationId="{8A6D88CF-A77B-7209-BC50-287C3A25A114}"/>
          </ac:spMkLst>
        </pc:spChg>
        <pc:spChg chg="del mod">
          <ac:chgData name="Lakshminarayanan, Krithikashree" userId="461391ac-c62c-4f4b-a6ea-db0b3a7eb076" providerId="ADAL" clId="{09683A46-4376-4780-B097-822BAC318409}" dt="2022-11-06T06:53:36.319" v="260" actId="478"/>
          <ac:spMkLst>
            <pc:docMk/>
            <pc:sldMk cId="4170299315" sldId="2147376531"/>
            <ac:spMk id="10" creationId="{586994FD-40A7-9E9F-B53D-92B7B1FC9B76}"/>
          </ac:spMkLst>
        </pc:spChg>
        <pc:spChg chg="add mod">
          <ac:chgData name="Lakshminarayanan, Krithikashree" userId="461391ac-c62c-4f4b-a6ea-db0b3a7eb076" providerId="ADAL" clId="{09683A46-4376-4780-B097-822BAC318409}" dt="2022-11-06T21:54:50.110" v="447" actId="14100"/>
          <ac:spMkLst>
            <pc:docMk/>
            <pc:sldMk cId="4170299315" sldId="2147376531"/>
            <ac:spMk id="10" creationId="{F265101F-E9F1-56E3-624C-61ADD1E2410C}"/>
          </ac:spMkLst>
        </pc:spChg>
        <pc:spChg chg="add mod">
          <ac:chgData name="Lakshminarayanan, Krithikashree" userId="461391ac-c62c-4f4b-a6ea-db0b3a7eb076" providerId="ADAL" clId="{09683A46-4376-4780-B097-822BAC318409}" dt="2022-11-06T23:09:52.038" v="450" actId="164"/>
          <ac:spMkLst>
            <pc:docMk/>
            <pc:sldMk cId="4170299315" sldId="2147376531"/>
            <ac:spMk id="12" creationId="{001BE940-7FA5-3D4E-6800-C3F3FDF4CA3D}"/>
          </ac:spMkLst>
        </pc:spChg>
        <pc:spChg chg="del mod">
          <ac:chgData name="Lakshminarayanan, Krithikashree" userId="461391ac-c62c-4f4b-a6ea-db0b3a7eb076" providerId="ADAL" clId="{09683A46-4376-4780-B097-822BAC318409}" dt="2022-11-06T06:53:36.319" v="260" actId="478"/>
          <ac:spMkLst>
            <pc:docMk/>
            <pc:sldMk cId="4170299315" sldId="2147376531"/>
            <ac:spMk id="21" creationId="{73812EA9-D984-61BB-589D-2E54A1D1C256}"/>
          </ac:spMkLst>
        </pc:spChg>
        <pc:grpChg chg="add mod">
          <ac:chgData name="Lakshminarayanan, Krithikashree" userId="461391ac-c62c-4f4b-a6ea-db0b3a7eb076" providerId="ADAL" clId="{09683A46-4376-4780-B097-822BAC318409}" dt="2022-11-06T23:10:02.937" v="452" actId="1076"/>
          <ac:grpSpMkLst>
            <pc:docMk/>
            <pc:sldMk cId="4170299315" sldId="2147376531"/>
            <ac:grpSpMk id="13" creationId="{2A731F75-A9D2-117C-71B8-B6EC9BB7A028}"/>
          </ac:grpSpMkLst>
        </pc:grpChg>
        <pc:grpChg chg="del mod">
          <ac:chgData name="Lakshminarayanan, Krithikashree" userId="461391ac-c62c-4f4b-a6ea-db0b3a7eb076" providerId="ADAL" clId="{09683A46-4376-4780-B097-822BAC318409}" dt="2022-11-06T06:53:36.319" v="260" actId="478"/>
          <ac:grpSpMkLst>
            <pc:docMk/>
            <pc:sldMk cId="4170299315" sldId="2147376531"/>
            <ac:grpSpMk id="28" creationId="{CA2F27D4-334E-D926-CA16-1DFC4ABE69F7}"/>
          </ac:grpSpMkLst>
        </pc:grpChg>
        <pc:grpChg chg="del">
          <ac:chgData name="Lakshminarayanan, Krithikashree" userId="461391ac-c62c-4f4b-a6ea-db0b3a7eb076" providerId="ADAL" clId="{09683A46-4376-4780-B097-822BAC318409}" dt="2022-11-06T06:53:36.319" v="260" actId="478"/>
          <ac:grpSpMkLst>
            <pc:docMk/>
            <pc:sldMk cId="4170299315" sldId="2147376531"/>
            <ac:grpSpMk id="33" creationId="{2DAD973C-5AFF-79E6-B6D6-4227A05F4A2D}"/>
          </ac:grpSpMkLst>
        </pc:grpChg>
        <pc:picChg chg="add del mod">
          <ac:chgData name="Lakshminarayanan, Krithikashree" userId="461391ac-c62c-4f4b-a6ea-db0b3a7eb076" providerId="ADAL" clId="{09683A46-4376-4780-B097-822BAC318409}" dt="2022-11-06T21:48:11.244" v="313" actId="478"/>
          <ac:picMkLst>
            <pc:docMk/>
            <pc:sldMk cId="4170299315" sldId="2147376531"/>
            <ac:picMk id="3" creationId="{84676614-1255-67D3-232F-6E3BDE568AE7}"/>
          </ac:picMkLst>
        </pc:picChg>
        <pc:picChg chg="add del mod">
          <ac:chgData name="Lakshminarayanan, Krithikashree" userId="461391ac-c62c-4f4b-a6ea-db0b3a7eb076" providerId="ADAL" clId="{09683A46-4376-4780-B097-822BAC318409}" dt="2022-11-06T21:52:16.870" v="375" actId="478"/>
          <ac:picMkLst>
            <pc:docMk/>
            <pc:sldMk cId="4170299315" sldId="2147376531"/>
            <ac:picMk id="6" creationId="{982C2120-5C63-97A8-D714-36A6BFAB85EB}"/>
          </ac:picMkLst>
        </pc:picChg>
        <pc:picChg chg="del mod">
          <ac:chgData name="Lakshminarayanan, Krithikashree" userId="461391ac-c62c-4f4b-a6ea-db0b3a7eb076" providerId="ADAL" clId="{09683A46-4376-4780-B097-822BAC318409}" dt="2022-11-06T06:53:36.319" v="260" actId="478"/>
          <ac:picMkLst>
            <pc:docMk/>
            <pc:sldMk cId="4170299315" sldId="2147376531"/>
            <ac:picMk id="9" creationId="{CCF0A7B2-ABCF-FE6F-B200-069613B1D3C0}"/>
          </ac:picMkLst>
        </pc:picChg>
        <pc:picChg chg="add mod">
          <ac:chgData name="Lakshminarayanan, Krithikashree" userId="461391ac-c62c-4f4b-a6ea-db0b3a7eb076" providerId="ADAL" clId="{09683A46-4376-4780-B097-822BAC318409}" dt="2022-11-06T23:11:22.754" v="460" actId="1076"/>
          <ac:picMkLst>
            <pc:docMk/>
            <pc:sldMk cId="4170299315" sldId="2147376531"/>
            <ac:picMk id="15" creationId="{AE0533BA-9406-CBBC-7368-CB8F1C914415}"/>
          </ac:picMkLst>
        </pc:picChg>
        <pc:picChg chg="add mod">
          <ac:chgData name="Lakshminarayanan, Krithikashree" userId="461391ac-c62c-4f4b-a6ea-db0b3a7eb076" providerId="ADAL" clId="{09683A46-4376-4780-B097-822BAC318409}" dt="2022-11-06T23:11:53.090" v="467" actId="1076"/>
          <ac:picMkLst>
            <pc:docMk/>
            <pc:sldMk cId="4170299315" sldId="2147376531"/>
            <ac:picMk id="17" creationId="{C91DFD65-98A7-C52F-0AD8-F314B15E9142}"/>
          </ac:picMkLst>
        </pc:picChg>
        <pc:picChg chg="add mod">
          <ac:chgData name="Lakshminarayanan, Krithikashree" userId="461391ac-c62c-4f4b-a6ea-db0b3a7eb076" providerId="ADAL" clId="{09683A46-4376-4780-B097-822BAC318409}" dt="2022-11-06T23:12:35.676" v="478" actId="1076"/>
          <ac:picMkLst>
            <pc:docMk/>
            <pc:sldMk cId="4170299315" sldId="2147376531"/>
            <ac:picMk id="19" creationId="{FBAA235B-D6F3-DE0E-727C-3C3E0DB6FD34}"/>
          </ac:picMkLst>
        </pc:picChg>
        <pc:picChg chg="add mod">
          <ac:chgData name="Lakshminarayanan, Krithikashree" userId="461391ac-c62c-4f4b-a6ea-db0b3a7eb076" providerId="ADAL" clId="{09683A46-4376-4780-B097-822BAC318409}" dt="2022-11-06T23:13:03.469" v="482" actId="1076"/>
          <ac:picMkLst>
            <pc:docMk/>
            <pc:sldMk cId="4170299315" sldId="2147376531"/>
            <ac:picMk id="21" creationId="{97DB6499-0FB6-FB7C-F5D5-9FD6A7E57274}"/>
          </ac:picMkLst>
        </pc:picChg>
        <pc:picChg chg="add mod">
          <ac:chgData name="Lakshminarayanan, Krithikashree" userId="461391ac-c62c-4f4b-a6ea-db0b3a7eb076" providerId="ADAL" clId="{09683A46-4376-4780-B097-822BAC318409}" dt="2022-11-06T23:15:10.284" v="497" actId="1076"/>
          <ac:picMkLst>
            <pc:docMk/>
            <pc:sldMk cId="4170299315" sldId="2147376531"/>
            <ac:picMk id="1026" creationId="{60A9FAA9-ACEA-5489-26CB-3EE9807C8F6C}"/>
          </ac:picMkLst>
        </pc:picChg>
        <pc:cxnChg chg="del mod">
          <ac:chgData name="Lakshminarayanan, Krithikashree" userId="461391ac-c62c-4f4b-a6ea-db0b3a7eb076" providerId="ADAL" clId="{09683A46-4376-4780-B097-822BAC318409}" dt="2022-11-06T06:53:36.319" v="260" actId="478"/>
          <ac:cxnSpMkLst>
            <pc:docMk/>
            <pc:sldMk cId="4170299315" sldId="2147376531"/>
            <ac:cxnSpMk id="29" creationId="{C0DA971B-7C15-E8C5-E0F8-43F434594112}"/>
          </ac:cxnSpMkLst>
        </pc:cxnChg>
      </pc:sldChg>
    </pc:docChg>
  </pc:docChgLst>
  <pc:docChgLst>
    <pc:chgData name="Lakshminarayanan, Krithikashree" userId="S::klakshm2@cougarnet.uh.edu::461391ac-c62c-4f4b-a6ea-db0b3a7eb076" providerId="AD" clId="Web-{D8EEF493-9496-46C2-9ED7-8E2EF70B850F}"/>
    <pc:docChg chg="modSld">
      <pc:chgData name="Lakshminarayanan, Krithikashree" userId="S::klakshm2@cougarnet.uh.edu::461391ac-c62c-4f4b-a6ea-db0b3a7eb076" providerId="AD" clId="Web-{D8EEF493-9496-46C2-9ED7-8E2EF70B850F}" dt="2022-11-06T03:21:53.471" v="0" actId="20577"/>
      <pc:docMkLst>
        <pc:docMk/>
      </pc:docMkLst>
      <pc:sldChg chg="modSp">
        <pc:chgData name="Lakshminarayanan, Krithikashree" userId="S::klakshm2@cougarnet.uh.edu::461391ac-c62c-4f4b-a6ea-db0b3a7eb076" providerId="AD" clId="Web-{D8EEF493-9496-46C2-9ED7-8E2EF70B850F}" dt="2022-11-06T03:21:53.471" v="0" actId="20577"/>
        <pc:sldMkLst>
          <pc:docMk/>
          <pc:sldMk cId="2697459480" sldId="2147376525"/>
        </pc:sldMkLst>
        <pc:spChg chg="mod">
          <ac:chgData name="Lakshminarayanan, Krithikashree" userId="S::klakshm2@cougarnet.uh.edu::461391ac-c62c-4f4b-a6ea-db0b3a7eb076" providerId="AD" clId="Web-{D8EEF493-9496-46C2-9ED7-8E2EF70B850F}" dt="2022-11-06T03:21:53.471" v="0" actId="20577"/>
          <ac:spMkLst>
            <pc:docMk/>
            <pc:sldMk cId="2697459480" sldId="2147376525"/>
            <ac:spMk id="3" creationId="{77959CF2-FA03-E9E9-D2B4-D55BCB12AAB5}"/>
          </ac:spMkLst>
        </pc:spChg>
      </pc:sldChg>
    </pc:docChg>
  </pc:docChgLst>
  <pc:docChgLst>
    <pc:chgData name="Guest User" userId="S::urn:spo:anon#f29120d195d5569de53bba7bce2c4a35f170d9081c10e65bbc1224e320a6bb92::" providerId="AD" clId="Web-{D1FC16BA-F989-FDEC-1EBD-11A95222413D}"/>
    <pc:docChg chg="addSld delSld modSld">
      <pc:chgData name="Guest User" userId="S::urn:spo:anon#f29120d195d5569de53bba7bce2c4a35f170d9081c10e65bbc1224e320a6bb92::" providerId="AD" clId="Web-{D1FC16BA-F989-FDEC-1EBD-11A95222413D}" dt="2022-11-10T02:22:59.902" v="3"/>
      <pc:docMkLst>
        <pc:docMk/>
      </pc:docMkLst>
      <pc:sldChg chg="modSp">
        <pc:chgData name="Guest User" userId="S::urn:spo:anon#f29120d195d5569de53bba7bce2c4a35f170d9081c10e65bbc1224e320a6bb92::" providerId="AD" clId="Web-{D1FC16BA-F989-FDEC-1EBD-11A95222413D}" dt="2022-11-10T02:16:25.794" v="1" actId="1076"/>
        <pc:sldMkLst>
          <pc:docMk/>
          <pc:sldMk cId="3608730695" sldId="2147376512"/>
        </pc:sldMkLst>
        <pc:picChg chg="mod">
          <ac:chgData name="Guest User" userId="S::urn:spo:anon#f29120d195d5569de53bba7bce2c4a35f170d9081c10e65bbc1224e320a6bb92::" providerId="AD" clId="Web-{D1FC16BA-F989-FDEC-1EBD-11A95222413D}" dt="2022-11-10T02:16:25.794" v="1" actId="1076"/>
          <ac:picMkLst>
            <pc:docMk/>
            <pc:sldMk cId="3608730695" sldId="2147376512"/>
            <ac:picMk id="4" creationId="{DA845CD7-C859-7883-68C2-123333D82326}"/>
          </ac:picMkLst>
        </pc:picChg>
      </pc:sldChg>
      <pc:sldChg chg="add del">
        <pc:chgData name="Guest User" userId="S::urn:spo:anon#f29120d195d5569de53bba7bce2c4a35f170d9081c10e65bbc1224e320a6bb92::" providerId="AD" clId="Web-{D1FC16BA-F989-FDEC-1EBD-11A95222413D}" dt="2022-11-10T02:22:59.902" v="3"/>
        <pc:sldMkLst>
          <pc:docMk/>
          <pc:sldMk cId="3695096210" sldId="2147376521"/>
        </pc:sldMkLst>
      </pc:sldChg>
    </pc:docChg>
  </pc:docChgLst>
  <pc:docChgLst>
    <pc:chgData name="Dave, Jahanvi Hitesh" userId="S::jdave2@cougarnet.uh.edu::36297a15-78d0-4954-a611-07b057e25bd7" providerId="AD" clId="Web-{4FD4F882-498C-41BF-B29A-F03957BD2E44}"/>
    <pc:docChg chg="sldOrd">
      <pc:chgData name="Dave, Jahanvi Hitesh" userId="S::jdave2@cougarnet.uh.edu::36297a15-78d0-4954-a611-07b057e25bd7" providerId="AD" clId="Web-{4FD4F882-498C-41BF-B29A-F03957BD2E44}" dt="2022-11-10T01:24:41.947" v="0"/>
      <pc:docMkLst>
        <pc:docMk/>
      </pc:docMkLst>
      <pc:sldChg chg="ord">
        <pc:chgData name="Dave, Jahanvi Hitesh" userId="S::jdave2@cougarnet.uh.edu::36297a15-78d0-4954-a611-07b057e25bd7" providerId="AD" clId="Web-{4FD4F882-498C-41BF-B29A-F03957BD2E44}" dt="2022-11-10T01:24:41.947" v="0"/>
        <pc:sldMkLst>
          <pc:docMk/>
          <pc:sldMk cId="3695096210" sldId="2147376521"/>
        </pc:sldMkLst>
      </pc:sldChg>
    </pc:docChg>
  </pc:docChgLst>
  <pc:docChgLst>
    <pc:chgData name="Dave, Jahanvi Hitesh" userId="S::jdave2@cougarnet.uh.edu::36297a15-78d0-4954-a611-07b057e25bd7" providerId="AD" clId="Web-{1D46B644-A956-4B51-87A3-716330129F99}"/>
    <pc:docChg chg="modSld">
      <pc:chgData name="Dave, Jahanvi Hitesh" userId="S::jdave2@cougarnet.uh.edu::36297a15-78d0-4954-a611-07b057e25bd7" providerId="AD" clId="Web-{1D46B644-A956-4B51-87A3-716330129F99}" dt="2022-11-06T06:06:04.476" v="7" actId="20577"/>
      <pc:docMkLst>
        <pc:docMk/>
      </pc:docMkLst>
      <pc:sldChg chg="modSp">
        <pc:chgData name="Dave, Jahanvi Hitesh" userId="S::jdave2@cougarnet.uh.edu::36297a15-78d0-4954-a611-07b057e25bd7" providerId="AD" clId="Web-{1D46B644-A956-4B51-87A3-716330129F99}" dt="2022-11-06T06:06:04.476" v="7" actId="20577"/>
        <pc:sldMkLst>
          <pc:docMk/>
          <pc:sldMk cId="1169008051" sldId="2147376507"/>
        </pc:sldMkLst>
        <pc:spChg chg="mod">
          <ac:chgData name="Dave, Jahanvi Hitesh" userId="S::jdave2@cougarnet.uh.edu::36297a15-78d0-4954-a611-07b057e25bd7" providerId="AD" clId="Web-{1D46B644-A956-4B51-87A3-716330129F99}" dt="2022-11-06T06:06:04.476" v="7" actId="20577"/>
          <ac:spMkLst>
            <pc:docMk/>
            <pc:sldMk cId="1169008051" sldId="2147376507"/>
            <ac:spMk id="5" creationId="{4C7D340D-D66E-3BB9-655B-3C59F4278110}"/>
          </ac:spMkLst>
        </pc:spChg>
      </pc:sldChg>
    </pc:docChg>
  </pc:docChgLst>
  <pc:docChgLst>
    <pc:chgData name="Lakshminarayanan, Krithikashree" userId="461391ac-c62c-4f4b-a6ea-db0b3a7eb076" providerId="ADAL" clId="{CB626820-6B94-4265-A465-75FB4E7E0FF1}"/>
    <pc:docChg chg="undo redo custSel addSld delSld modSld">
      <pc:chgData name="Lakshminarayanan, Krithikashree" userId="461391ac-c62c-4f4b-a6ea-db0b3a7eb076" providerId="ADAL" clId="{CB626820-6B94-4265-A465-75FB4E7E0FF1}" dt="2022-11-04T05:23:14.576" v="1039" actId="2696"/>
      <pc:docMkLst>
        <pc:docMk/>
      </pc:docMkLst>
      <pc:sldChg chg="addSp delSp modSp mod modAnim modNotesTx">
        <pc:chgData name="Lakshminarayanan, Krithikashree" userId="461391ac-c62c-4f4b-a6ea-db0b3a7eb076" providerId="ADAL" clId="{CB626820-6B94-4265-A465-75FB4E7E0FF1}" dt="2022-11-03T03:20:13.077" v="553" actId="1076"/>
        <pc:sldMkLst>
          <pc:docMk/>
          <pc:sldMk cId="2480585155" sldId="2147376513"/>
        </pc:sldMkLst>
        <pc:spChg chg="mod">
          <ac:chgData name="Lakshminarayanan, Krithikashree" userId="461391ac-c62c-4f4b-a6ea-db0b3a7eb076" providerId="ADAL" clId="{CB626820-6B94-4265-A465-75FB4E7E0FF1}" dt="2022-11-03T02:40:11.439" v="396" actId="1076"/>
          <ac:spMkLst>
            <pc:docMk/>
            <pc:sldMk cId="2480585155" sldId="2147376513"/>
            <ac:spMk id="2" creationId="{09CBBC04-36D1-ED9C-4F76-45033127474A}"/>
          </ac:spMkLst>
        </pc:spChg>
        <pc:spChg chg="mod">
          <ac:chgData name="Lakshminarayanan, Krithikashree" userId="461391ac-c62c-4f4b-a6ea-db0b3a7eb076" providerId="ADAL" clId="{CB626820-6B94-4265-A465-75FB4E7E0FF1}" dt="2022-11-03T02:40:40.722" v="402" actId="165"/>
          <ac:spMkLst>
            <pc:docMk/>
            <pc:sldMk cId="2480585155" sldId="2147376513"/>
            <ac:spMk id="4" creationId="{95F231AF-C4D3-8D0A-F657-672D4A838ABF}"/>
          </ac:spMkLst>
        </pc:spChg>
        <pc:spChg chg="mod">
          <ac:chgData name="Lakshminarayanan, Krithikashree" userId="461391ac-c62c-4f4b-a6ea-db0b3a7eb076" providerId="ADAL" clId="{CB626820-6B94-4265-A465-75FB4E7E0FF1}" dt="2022-11-03T02:40:40.722" v="402" actId="165"/>
          <ac:spMkLst>
            <pc:docMk/>
            <pc:sldMk cId="2480585155" sldId="2147376513"/>
            <ac:spMk id="5" creationId="{6FFD58E4-5E55-3EBE-ED1A-7AC5852CFA48}"/>
          </ac:spMkLst>
        </pc:spChg>
        <pc:spChg chg="mod">
          <ac:chgData name="Lakshminarayanan, Krithikashree" userId="461391ac-c62c-4f4b-a6ea-db0b3a7eb076" providerId="ADAL" clId="{CB626820-6B94-4265-A465-75FB4E7E0FF1}" dt="2022-11-03T02:40:40.722" v="402" actId="165"/>
          <ac:spMkLst>
            <pc:docMk/>
            <pc:sldMk cId="2480585155" sldId="2147376513"/>
            <ac:spMk id="13" creationId="{7FB9C9F3-873A-2C3A-445E-F48D79FC7D44}"/>
          </ac:spMkLst>
        </pc:spChg>
        <pc:spChg chg="mod">
          <ac:chgData name="Lakshminarayanan, Krithikashree" userId="461391ac-c62c-4f4b-a6ea-db0b3a7eb076" providerId="ADAL" clId="{CB626820-6B94-4265-A465-75FB4E7E0FF1}" dt="2022-11-03T02:40:40.722" v="402" actId="165"/>
          <ac:spMkLst>
            <pc:docMk/>
            <pc:sldMk cId="2480585155" sldId="2147376513"/>
            <ac:spMk id="15" creationId="{947FF836-D4D6-2905-A794-F26F2D90343B}"/>
          </ac:spMkLst>
        </pc:spChg>
        <pc:spChg chg="mod topLvl">
          <ac:chgData name="Lakshminarayanan, Krithikashree" userId="461391ac-c62c-4f4b-a6ea-db0b3a7eb076" providerId="ADAL" clId="{CB626820-6B94-4265-A465-75FB4E7E0FF1}" dt="2022-11-03T03:18:54.247" v="544" actId="1076"/>
          <ac:spMkLst>
            <pc:docMk/>
            <pc:sldMk cId="2480585155" sldId="2147376513"/>
            <ac:spMk id="19" creationId="{D5198DE5-FCF1-87FB-A25E-2A14D57E0E74}"/>
          </ac:spMkLst>
        </pc:spChg>
        <pc:spChg chg="mod topLvl">
          <ac:chgData name="Lakshminarayanan, Krithikashree" userId="461391ac-c62c-4f4b-a6ea-db0b3a7eb076" providerId="ADAL" clId="{CB626820-6B94-4265-A465-75FB4E7E0FF1}" dt="2022-11-03T03:18:45.471" v="542" actId="1076"/>
          <ac:spMkLst>
            <pc:docMk/>
            <pc:sldMk cId="2480585155" sldId="2147376513"/>
            <ac:spMk id="20" creationId="{6D6CFF84-9966-2E19-08AB-C6802091B6A3}"/>
          </ac:spMkLst>
        </pc:spChg>
        <pc:spChg chg="mod topLvl">
          <ac:chgData name="Lakshminarayanan, Krithikashree" userId="461391ac-c62c-4f4b-a6ea-db0b3a7eb076" providerId="ADAL" clId="{CB626820-6B94-4265-A465-75FB4E7E0FF1}" dt="2022-11-03T03:18:50.876" v="543" actId="1076"/>
          <ac:spMkLst>
            <pc:docMk/>
            <pc:sldMk cId="2480585155" sldId="2147376513"/>
            <ac:spMk id="21" creationId="{8CEB200F-32CB-0655-FBA8-93ECEF5EACEB}"/>
          </ac:spMkLst>
        </pc:spChg>
        <pc:spChg chg="mod topLvl">
          <ac:chgData name="Lakshminarayanan, Krithikashree" userId="461391ac-c62c-4f4b-a6ea-db0b3a7eb076" providerId="ADAL" clId="{CB626820-6B94-4265-A465-75FB4E7E0FF1}" dt="2022-11-03T03:19:11.577" v="548" actId="1076"/>
          <ac:spMkLst>
            <pc:docMk/>
            <pc:sldMk cId="2480585155" sldId="2147376513"/>
            <ac:spMk id="22" creationId="{8B9CDA9F-830F-C1D8-DCA2-AF7118ECFA29}"/>
          </ac:spMkLst>
        </pc:spChg>
        <pc:spChg chg="add mod ord">
          <ac:chgData name="Lakshminarayanan, Krithikashree" userId="461391ac-c62c-4f4b-a6ea-db0b3a7eb076" providerId="ADAL" clId="{CB626820-6B94-4265-A465-75FB4E7E0FF1}" dt="2022-11-03T03:20:13.077" v="553" actId="1076"/>
          <ac:spMkLst>
            <pc:docMk/>
            <pc:sldMk cId="2480585155" sldId="2147376513"/>
            <ac:spMk id="24" creationId="{8DBE4F6C-6502-5218-6B76-26011526A63E}"/>
          </ac:spMkLst>
        </pc:spChg>
        <pc:spChg chg="add del mod ord">
          <ac:chgData name="Lakshminarayanan, Krithikashree" userId="461391ac-c62c-4f4b-a6ea-db0b3a7eb076" providerId="ADAL" clId="{CB626820-6B94-4265-A465-75FB4E7E0FF1}" dt="2022-11-03T02:33:33.454" v="270" actId="478"/>
          <ac:spMkLst>
            <pc:docMk/>
            <pc:sldMk cId="2480585155" sldId="2147376513"/>
            <ac:spMk id="25" creationId="{F4047D4F-781D-AF10-1D00-DECF7F383550}"/>
          </ac:spMkLst>
        </pc:spChg>
        <pc:grpChg chg="mod">
          <ac:chgData name="Lakshminarayanan, Krithikashree" userId="461391ac-c62c-4f4b-a6ea-db0b3a7eb076" providerId="ADAL" clId="{CB626820-6B94-4265-A465-75FB4E7E0FF1}" dt="2022-11-03T02:40:40.722" v="402" actId="165"/>
          <ac:grpSpMkLst>
            <pc:docMk/>
            <pc:sldMk cId="2480585155" sldId="2147376513"/>
            <ac:grpSpMk id="17" creationId="{60902FDF-F4CE-4073-E80A-3DADE43E61C8}"/>
          </ac:grpSpMkLst>
        </pc:grpChg>
        <pc:grpChg chg="mod topLvl">
          <ac:chgData name="Lakshminarayanan, Krithikashree" userId="461391ac-c62c-4f4b-a6ea-db0b3a7eb076" providerId="ADAL" clId="{CB626820-6B94-4265-A465-75FB4E7E0FF1}" dt="2022-11-03T03:18:41.593" v="541" actId="1076"/>
          <ac:grpSpMkLst>
            <pc:docMk/>
            <pc:sldMk cId="2480585155" sldId="2147376513"/>
            <ac:grpSpMk id="18" creationId="{C52988C8-BE2B-A7F5-BB7C-F5F2C81D530B}"/>
          </ac:grpSpMkLst>
        </pc:grpChg>
        <pc:grpChg chg="add del mod">
          <ac:chgData name="Lakshminarayanan, Krithikashree" userId="461391ac-c62c-4f4b-a6ea-db0b3a7eb076" providerId="ADAL" clId="{CB626820-6B94-4265-A465-75FB4E7E0FF1}" dt="2022-11-03T02:40:40.722" v="402" actId="165"/>
          <ac:grpSpMkLst>
            <pc:docMk/>
            <pc:sldMk cId="2480585155" sldId="2147376513"/>
            <ac:grpSpMk id="23" creationId="{9494D7B5-0862-5E3D-1ED3-2226E429F64C}"/>
          </ac:grpSpMkLst>
        </pc:grpChg>
        <pc:grpChg chg="add mod ord">
          <ac:chgData name="Lakshminarayanan, Krithikashree" userId="461391ac-c62c-4f4b-a6ea-db0b3a7eb076" providerId="ADAL" clId="{CB626820-6B94-4265-A465-75FB4E7E0FF1}" dt="2022-11-03T02:42:38.542" v="412" actId="14100"/>
          <ac:grpSpMkLst>
            <pc:docMk/>
            <pc:sldMk cId="2480585155" sldId="2147376513"/>
            <ac:grpSpMk id="28" creationId="{48545E7D-0FBC-D445-393C-D11AA0960C31}"/>
          </ac:grpSpMkLst>
        </pc:grpChg>
        <pc:picChg chg="add mod">
          <ac:chgData name="Lakshminarayanan, Krithikashree" userId="461391ac-c62c-4f4b-a6ea-db0b3a7eb076" providerId="ADAL" clId="{CB626820-6B94-4265-A465-75FB4E7E0FF1}" dt="2022-11-03T02:35:24.442" v="336" actId="164"/>
          <ac:picMkLst>
            <pc:docMk/>
            <pc:sldMk cId="2480585155" sldId="2147376513"/>
            <ac:picMk id="27" creationId="{303DE0B4-5792-EC79-1BFA-252E8FD143EC}"/>
          </ac:picMkLst>
        </pc:picChg>
        <pc:cxnChg chg="mod">
          <ac:chgData name="Lakshminarayanan, Krithikashree" userId="461391ac-c62c-4f4b-a6ea-db0b3a7eb076" providerId="ADAL" clId="{CB626820-6B94-4265-A465-75FB4E7E0FF1}" dt="2022-11-03T02:40:40.722" v="402" actId="165"/>
          <ac:cxnSpMkLst>
            <pc:docMk/>
            <pc:sldMk cId="2480585155" sldId="2147376513"/>
            <ac:cxnSpMk id="8" creationId="{95A4F7FD-F151-A4E8-0B23-BF869B869C3C}"/>
          </ac:cxnSpMkLst>
        </pc:cxnChg>
        <pc:cxnChg chg="mod">
          <ac:chgData name="Lakshminarayanan, Krithikashree" userId="461391ac-c62c-4f4b-a6ea-db0b3a7eb076" providerId="ADAL" clId="{CB626820-6B94-4265-A465-75FB4E7E0FF1}" dt="2022-11-03T02:40:40.722" v="402" actId="165"/>
          <ac:cxnSpMkLst>
            <pc:docMk/>
            <pc:sldMk cId="2480585155" sldId="2147376513"/>
            <ac:cxnSpMk id="10" creationId="{BCABA568-171E-1711-2628-BBB33131285D}"/>
          </ac:cxnSpMkLst>
        </pc:cxnChg>
        <pc:cxnChg chg="mod">
          <ac:chgData name="Lakshminarayanan, Krithikashree" userId="461391ac-c62c-4f4b-a6ea-db0b3a7eb076" providerId="ADAL" clId="{CB626820-6B94-4265-A465-75FB4E7E0FF1}" dt="2022-11-03T02:40:40.722" v="402" actId="165"/>
          <ac:cxnSpMkLst>
            <pc:docMk/>
            <pc:sldMk cId="2480585155" sldId="2147376513"/>
            <ac:cxnSpMk id="16" creationId="{3DBE3342-ADBA-821A-56B3-DF3648E813ED}"/>
          </ac:cxnSpMkLst>
        </pc:cxnChg>
      </pc:sldChg>
      <pc:sldChg chg="modSp mod modNotesTx">
        <pc:chgData name="Lakshminarayanan, Krithikashree" userId="461391ac-c62c-4f4b-a6ea-db0b3a7eb076" providerId="ADAL" clId="{CB626820-6B94-4265-A465-75FB4E7E0FF1}" dt="2022-11-03T03:17:33.575" v="539" actId="12"/>
        <pc:sldMkLst>
          <pc:docMk/>
          <pc:sldMk cId="3553603877" sldId="2147376514"/>
        </pc:sldMkLst>
        <pc:spChg chg="mod">
          <ac:chgData name="Lakshminarayanan, Krithikashree" userId="461391ac-c62c-4f4b-a6ea-db0b3a7eb076" providerId="ADAL" clId="{CB626820-6B94-4265-A465-75FB4E7E0FF1}" dt="2022-11-03T03:16:22.636" v="528" actId="20577"/>
          <ac:spMkLst>
            <pc:docMk/>
            <pc:sldMk cId="3553603877" sldId="2147376514"/>
            <ac:spMk id="3" creationId="{DA54F8F3-97DF-862E-7DEC-C0E0F3BEB6C3}"/>
          </ac:spMkLst>
        </pc:spChg>
      </pc:sldChg>
      <pc:sldChg chg="addSp delSp modSp mod modNotesTx">
        <pc:chgData name="Lakshminarayanan, Krithikashree" userId="461391ac-c62c-4f4b-a6ea-db0b3a7eb076" providerId="ADAL" clId="{CB626820-6B94-4265-A465-75FB4E7E0FF1}" dt="2022-11-04T04:55:12.683" v="659" actId="1076"/>
        <pc:sldMkLst>
          <pc:docMk/>
          <pc:sldMk cId="1415781266" sldId="2147376515"/>
        </pc:sldMkLst>
        <pc:spChg chg="del">
          <ac:chgData name="Lakshminarayanan, Krithikashree" userId="461391ac-c62c-4f4b-a6ea-db0b3a7eb076" providerId="ADAL" clId="{CB626820-6B94-4265-A465-75FB4E7E0FF1}" dt="2022-11-03T03:46:34.217" v="563" actId="931"/>
          <ac:spMkLst>
            <pc:docMk/>
            <pc:sldMk cId="1415781266" sldId="2147376515"/>
            <ac:spMk id="3" creationId="{1A1D301E-285A-A8E4-BE28-4F9C13D71980}"/>
          </ac:spMkLst>
        </pc:spChg>
        <pc:spChg chg="add del">
          <ac:chgData name="Lakshminarayanan, Krithikashree" userId="461391ac-c62c-4f4b-a6ea-db0b3a7eb076" providerId="ADAL" clId="{CB626820-6B94-4265-A465-75FB4E7E0FF1}" dt="2022-11-04T04:48:46.444" v="577" actId="11529"/>
          <ac:spMkLst>
            <pc:docMk/>
            <pc:sldMk cId="1415781266" sldId="2147376515"/>
            <ac:spMk id="6" creationId="{32CE81CC-8CCA-2937-F7D3-7AAB26FFDFEC}"/>
          </ac:spMkLst>
        </pc:spChg>
        <pc:spChg chg="add mod">
          <ac:chgData name="Lakshminarayanan, Krithikashree" userId="461391ac-c62c-4f4b-a6ea-db0b3a7eb076" providerId="ADAL" clId="{CB626820-6B94-4265-A465-75FB4E7E0FF1}" dt="2022-11-04T04:53:33.407" v="633" actId="1076"/>
          <ac:spMkLst>
            <pc:docMk/>
            <pc:sldMk cId="1415781266" sldId="2147376515"/>
            <ac:spMk id="7" creationId="{48CE1BEF-B804-A24C-B622-E043D5D5F6FE}"/>
          </ac:spMkLst>
        </pc:spChg>
        <pc:spChg chg="add mod">
          <ac:chgData name="Lakshminarayanan, Krithikashree" userId="461391ac-c62c-4f4b-a6ea-db0b3a7eb076" providerId="ADAL" clId="{CB626820-6B94-4265-A465-75FB4E7E0FF1}" dt="2022-11-04T04:53:29.782" v="630" actId="1076"/>
          <ac:spMkLst>
            <pc:docMk/>
            <pc:sldMk cId="1415781266" sldId="2147376515"/>
            <ac:spMk id="16" creationId="{1D6922D6-6932-76DB-F001-202247BFA060}"/>
          </ac:spMkLst>
        </pc:spChg>
        <pc:spChg chg="add mod">
          <ac:chgData name="Lakshminarayanan, Krithikashree" userId="461391ac-c62c-4f4b-a6ea-db0b3a7eb076" providerId="ADAL" clId="{CB626820-6B94-4265-A465-75FB4E7E0FF1}" dt="2022-11-04T04:54:02.346" v="654" actId="1076"/>
          <ac:spMkLst>
            <pc:docMk/>
            <pc:sldMk cId="1415781266" sldId="2147376515"/>
            <ac:spMk id="18" creationId="{B33ADBE0-7D41-364B-DFC4-D3EF305DFBCC}"/>
          </ac:spMkLst>
        </pc:spChg>
        <pc:picChg chg="add mod">
          <ac:chgData name="Lakshminarayanan, Krithikashree" userId="461391ac-c62c-4f4b-a6ea-db0b3a7eb076" providerId="ADAL" clId="{CB626820-6B94-4265-A465-75FB4E7E0FF1}" dt="2022-11-04T04:48:20.599" v="575" actId="1076"/>
          <ac:picMkLst>
            <pc:docMk/>
            <pc:sldMk cId="1415781266" sldId="2147376515"/>
            <ac:picMk id="5" creationId="{0E829E5A-6870-41A9-746E-F7588C44CD4D}"/>
          </ac:picMkLst>
        </pc:picChg>
        <pc:picChg chg="add mod">
          <ac:chgData name="Lakshminarayanan, Krithikashree" userId="461391ac-c62c-4f4b-a6ea-db0b3a7eb076" providerId="ADAL" clId="{CB626820-6B94-4265-A465-75FB4E7E0FF1}" dt="2022-11-04T04:55:12.683" v="659" actId="1076"/>
          <ac:picMkLst>
            <pc:docMk/>
            <pc:sldMk cId="1415781266" sldId="2147376515"/>
            <ac:picMk id="21" creationId="{D2601569-E061-3EAA-50FC-F2F6D8270C1A}"/>
          </ac:picMkLst>
        </pc:picChg>
        <pc:cxnChg chg="add mod">
          <ac:chgData name="Lakshminarayanan, Krithikashree" userId="461391ac-c62c-4f4b-a6ea-db0b3a7eb076" providerId="ADAL" clId="{CB626820-6B94-4265-A465-75FB4E7E0FF1}" dt="2022-11-04T04:51:17.862" v="591" actId="14100"/>
          <ac:cxnSpMkLst>
            <pc:docMk/>
            <pc:sldMk cId="1415781266" sldId="2147376515"/>
            <ac:cxnSpMk id="9" creationId="{BA9AE911-632A-5F8C-0CED-44835AF4E940}"/>
          </ac:cxnSpMkLst>
        </pc:cxnChg>
        <pc:cxnChg chg="add mod">
          <ac:chgData name="Lakshminarayanan, Krithikashree" userId="461391ac-c62c-4f4b-a6ea-db0b3a7eb076" providerId="ADAL" clId="{CB626820-6B94-4265-A465-75FB4E7E0FF1}" dt="2022-11-04T04:52:41.450" v="628" actId="1076"/>
          <ac:cxnSpMkLst>
            <pc:docMk/>
            <pc:sldMk cId="1415781266" sldId="2147376515"/>
            <ac:cxnSpMk id="11" creationId="{738AA7EA-FAEB-0606-79EB-7691570FC153}"/>
          </ac:cxnSpMkLst>
        </pc:cxnChg>
        <pc:cxnChg chg="add mod">
          <ac:chgData name="Lakshminarayanan, Krithikashree" userId="461391ac-c62c-4f4b-a6ea-db0b3a7eb076" providerId="ADAL" clId="{CB626820-6B94-4265-A465-75FB4E7E0FF1}" dt="2022-11-04T04:54:04.467" v="655" actId="1076"/>
          <ac:cxnSpMkLst>
            <pc:docMk/>
            <pc:sldMk cId="1415781266" sldId="2147376515"/>
            <ac:cxnSpMk id="19" creationId="{C05E52A6-87D0-5D61-4B5B-FFE86A4E48C4}"/>
          </ac:cxnSpMkLst>
        </pc:cxnChg>
      </pc:sldChg>
      <pc:sldChg chg="addSp delSp modSp modNotesTx">
        <pc:chgData name="Lakshminarayanan, Krithikashree" userId="461391ac-c62c-4f4b-a6ea-db0b3a7eb076" providerId="ADAL" clId="{CB626820-6B94-4265-A465-75FB4E7E0FF1}" dt="2022-11-04T04:58:12.299" v="662"/>
        <pc:sldMkLst>
          <pc:docMk/>
          <pc:sldMk cId="2863427199" sldId="2147376516"/>
        </pc:sldMkLst>
        <pc:spChg chg="del">
          <ac:chgData name="Lakshminarayanan, Krithikashree" userId="461391ac-c62c-4f4b-a6ea-db0b3a7eb076" providerId="ADAL" clId="{CB626820-6B94-4265-A465-75FB4E7E0FF1}" dt="2022-11-04T04:56:36.579" v="660"/>
          <ac:spMkLst>
            <pc:docMk/>
            <pc:sldMk cId="2863427199" sldId="2147376516"/>
            <ac:spMk id="3" creationId="{A23B4EB2-8E0D-6674-73B4-CCFEC60B345B}"/>
          </ac:spMkLst>
        </pc:spChg>
        <pc:picChg chg="add mod">
          <ac:chgData name="Lakshminarayanan, Krithikashree" userId="461391ac-c62c-4f4b-a6ea-db0b3a7eb076" providerId="ADAL" clId="{CB626820-6B94-4265-A465-75FB4E7E0FF1}" dt="2022-11-04T04:56:39.885" v="661" actId="1076"/>
          <ac:picMkLst>
            <pc:docMk/>
            <pc:sldMk cId="2863427199" sldId="2147376516"/>
            <ac:picMk id="2050" creationId="{E56CAAF7-8FF9-898E-85BA-979D6E592DF3}"/>
          </ac:picMkLst>
        </pc:picChg>
      </pc:sldChg>
      <pc:sldChg chg="addSp delSp modSp mod modClrScheme chgLayout">
        <pc:chgData name="Lakshminarayanan, Krithikashree" userId="461391ac-c62c-4f4b-a6ea-db0b3a7eb076" providerId="ADAL" clId="{CB626820-6B94-4265-A465-75FB4E7E0FF1}" dt="2022-11-04T05:00:44.086" v="762" actId="14100"/>
        <pc:sldMkLst>
          <pc:docMk/>
          <pc:sldMk cId="1655413480" sldId="2147376517"/>
        </pc:sldMkLst>
        <pc:spChg chg="mod ord">
          <ac:chgData name="Lakshminarayanan, Krithikashree" userId="461391ac-c62c-4f4b-a6ea-db0b3a7eb076" providerId="ADAL" clId="{CB626820-6B94-4265-A465-75FB4E7E0FF1}" dt="2022-11-03T03:21:29.774" v="554" actId="700"/>
          <ac:spMkLst>
            <pc:docMk/>
            <pc:sldMk cId="1655413480" sldId="2147376517"/>
            <ac:spMk id="2" creationId="{249935AE-B81A-1BD2-BB1D-9DE1AE9DF32A}"/>
          </ac:spMkLst>
        </pc:spChg>
        <pc:spChg chg="del">
          <ac:chgData name="Lakshminarayanan, Krithikashree" userId="461391ac-c62c-4f4b-a6ea-db0b3a7eb076" providerId="ADAL" clId="{CB626820-6B94-4265-A465-75FB4E7E0FF1}" dt="2022-11-03T03:21:29.774" v="554" actId="700"/>
          <ac:spMkLst>
            <pc:docMk/>
            <pc:sldMk cId="1655413480" sldId="2147376517"/>
            <ac:spMk id="3" creationId="{637F38FE-522E-C944-66B1-E47F9D8BC361}"/>
          </ac:spMkLst>
        </pc:spChg>
        <pc:spChg chg="add mod">
          <ac:chgData name="Lakshminarayanan, Krithikashree" userId="461391ac-c62c-4f4b-a6ea-db0b3a7eb076" providerId="ADAL" clId="{CB626820-6B94-4265-A465-75FB4E7E0FF1}" dt="2022-11-04T04:59:16.183" v="671" actId="1582"/>
          <ac:spMkLst>
            <pc:docMk/>
            <pc:sldMk cId="1655413480" sldId="2147376517"/>
            <ac:spMk id="4" creationId="{C568EEF0-95F1-3262-0EF6-F62BC7A90784}"/>
          </ac:spMkLst>
        </pc:spChg>
        <pc:spChg chg="add mod">
          <ac:chgData name="Lakshminarayanan, Krithikashree" userId="461391ac-c62c-4f4b-a6ea-db0b3a7eb076" providerId="ADAL" clId="{CB626820-6B94-4265-A465-75FB4E7E0FF1}" dt="2022-11-04T05:00:44.086" v="762" actId="14100"/>
          <ac:spMkLst>
            <pc:docMk/>
            <pc:sldMk cId="1655413480" sldId="2147376517"/>
            <ac:spMk id="10" creationId="{BA3EA4AB-10E2-44A0-2818-79D172031E83}"/>
          </ac:spMkLst>
        </pc:spChg>
        <pc:picChg chg="mod">
          <ac:chgData name="Lakshminarayanan, Krithikashree" userId="461391ac-c62c-4f4b-a6ea-db0b3a7eb076" providerId="ADAL" clId="{CB626820-6B94-4265-A465-75FB4E7E0FF1}" dt="2022-11-04T04:58:15.947" v="663" actId="1076"/>
          <ac:picMkLst>
            <pc:docMk/>
            <pc:sldMk cId="1655413480" sldId="2147376517"/>
            <ac:picMk id="1026" creationId="{EE867980-C80C-D87F-F3F4-F46FFA04718B}"/>
          </ac:picMkLst>
        </pc:picChg>
        <pc:cxnChg chg="add mod">
          <ac:chgData name="Lakshminarayanan, Krithikashree" userId="461391ac-c62c-4f4b-a6ea-db0b3a7eb076" providerId="ADAL" clId="{CB626820-6B94-4265-A465-75FB4E7E0FF1}" dt="2022-11-04T04:59:48.687" v="677" actId="1582"/>
          <ac:cxnSpMkLst>
            <pc:docMk/>
            <pc:sldMk cId="1655413480" sldId="2147376517"/>
            <ac:cxnSpMk id="6" creationId="{63BCC0BB-573B-72D1-674B-6A2BAB4E7D5A}"/>
          </ac:cxnSpMkLst>
        </pc:cxnChg>
      </pc:sldChg>
      <pc:sldChg chg="addSp delSp modSp del mod modShow">
        <pc:chgData name="Lakshminarayanan, Krithikashree" userId="461391ac-c62c-4f4b-a6ea-db0b3a7eb076" providerId="ADAL" clId="{CB626820-6B94-4265-A465-75FB4E7E0FF1}" dt="2022-11-04T05:23:14.576" v="1039" actId="2696"/>
        <pc:sldMkLst>
          <pc:docMk/>
          <pc:sldMk cId="1836231091" sldId="2147376519"/>
        </pc:sldMkLst>
        <pc:spChg chg="mod ord">
          <ac:chgData name="Lakshminarayanan, Krithikashree" userId="461391ac-c62c-4f4b-a6ea-db0b3a7eb076" providerId="ADAL" clId="{CB626820-6B94-4265-A465-75FB4E7E0FF1}" dt="2022-11-04T05:14:39.825" v="908" actId="20577"/>
          <ac:spMkLst>
            <pc:docMk/>
            <pc:sldMk cId="1836231091" sldId="2147376519"/>
            <ac:spMk id="3" creationId="{8854DDFB-0BBD-696C-EC4C-7C7B49752FA3}"/>
          </ac:spMkLst>
        </pc:spChg>
        <pc:spChg chg="add mod ord">
          <ac:chgData name="Lakshminarayanan, Krithikashree" userId="461391ac-c62c-4f4b-a6ea-db0b3a7eb076" providerId="ADAL" clId="{CB626820-6B94-4265-A465-75FB4E7E0FF1}" dt="2022-11-04T05:10:56.727" v="850" actId="167"/>
          <ac:spMkLst>
            <pc:docMk/>
            <pc:sldMk cId="1836231091" sldId="2147376519"/>
            <ac:spMk id="4" creationId="{A404726B-943F-4AF7-CFA4-B797DA4E4EB9}"/>
          </ac:spMkLst>
        </pc:spChg>
        <pc:picChg chg="add del mod">
          <ac:chgData name="Lakshminarayanan, Krithikashree" userId="461391ac-c62c-4f4b-a6ea-db0b3a7eb076" providerId="ADAL" clId="{CB626820-6B94-4265-A465-75FB4E7E0FF1}" dt="2022-11-04T05:14:42.448" v="909" actId="478"/>
          <ac:picMkLst>
            <pc:docMk/>
            <pc:sldMk cId="1836231091" sldId="2147376519"/>
            <ac:picMk id="3074" creationId="{2054906A-C3F4-DDCA-320D-559124D3A332}"/>
          </ac:picMkLst>
        </pc:picChg>
      </pc:sldChg>
      <pc:sldChg chg="modSp new mod">
        <pc:chgData name="Lakshminarayanan, Krithikashree" userId="461391ac-c62c-4f4b-a6ea-db0b3a7eb076" providerId="ADAL" clId="{CB626820-6B94-4265-A465-75FB4E7E0FF1}" dt="2022-11-03T02:22:13.103" v="7" actId="20577"/>
        <pc:sldMkLst>
          <pc:docMk/>
          <pc:sldMk cId="3839253727" sldId="2147376520"/>
        </pc:sldMkLst>
        <pc:spChg chg="mod">
          <ac:chgData name="Lakshminarayanan, Krithikashree" userId="461391ac-c62c-4f4b-a6ea-db0b3a7eb076" providerId="ADAL" clId="{CB626820-6B94-4265-A465-75FB4E7E0FF1}" dt="2022-11-03T02:22:13.103" v="7" actId="20577"/>
          <ac:spMkLst>
            <pc:docMk/>
            <pc:sldMk cId="3839253727" sldId="2147376520"/>
            <ac:spMk id="2" creationId="{B98B1D9C-2C59-2FC2-9AD3-D010F3AE0A00}"/>
          </ac:spMkLst>
        </pc:spChg>
      </pc:sldChg>
      <pc:sldChg chg="modSp new mod">
        <pc:chgData name="Lakshminarayanan, Krithikashree" userId="461391ac-c62c-4f4b-a6ea-db0b3a7eb076" providerId="ADAL" clId="{CB626820-6B94-4265-A465-75FB4E7E0FF1}" dt="2022-11-03T02:22:19.627" v="11" actId="20577"/>
        <pc:sldMkLst>
          <pc:docMk/>
          <pc:sldMk cId="3695096210" sldId="2147376521"/>
        </pc:sldMkLst>
        <pc:spChg chg="mod">
          <ac:chgData name="Lakshminarayanan, Krithikashree" userId="461391ac-c62c-4f4b-a6ea-db0b3a7eb076" providerId="ADAL" clId="{CB626820-6B94-4265-A465-75FB4E7E0FF1}" dt="2022-11-03T02:22:19.627" v="11" actId="20577"/>
          <ac:spMkLst>
            <pc:docMk/>
            <pc:sldMk cId="3695096210" sldId="2147376521"/>
            <ac:spMk id="2" creationId="{C182AA5A-B88D-EAE7-E053-D8846B042B6D}"/>
          </ac:spMkLst>
        </pc:spChg>
      </pc:sldChg>
      <pc:sldChg chg="addSp delSp modSp new mod modClrScheme modAnim chgLayout modNotesTx">
        <pc:chgData name="Lakshminarayanan, Krithikashree" userId="461391ac-c62c-4f4b-a6ea-db0b3a7eb076" providerId="ADAL" clId="{CB626820-6B94-4265-A465-75FB4E7E0FF1}" dt="2022-11-03T03:03:40.630" v="507"/>
        <pc:sldMkLst>
          <pc:docMk/>
          <pc:sldMk cId="1719168467" sldId="2147376522"/>
        </pc:sldMkLst>
        <pc:spChg chg="del">
          <ac:chgData name="Lakshminarayanan, Krithikashree" userId="461391ac-c62c-4f4b-a6ea-db0b3a7eb076" providerId="ADAL" clId="{CB626820-6B94-4265-A465-75FB4E7E0FF1}" dt="2022-11-03T02:46:39.904" v="423" actId="700"/>
          <ac:spMkLst>
            <pc:docMk/>
            <pc:sldMk cId="1719168467" sldId="2147376522"/>
            <ac:spMk id="2" creationId="{4649A93C-DF4B-AA2B-E054-364F551E1404}"/>
          </ac:spMkLst>
        </pc:spChg>
        <pc:spChg chg="add mod">
          <ac:chgData name="Lakshminarayanan, Krithikashree" userId="461391ac-c62c-4f4b-a6ea-db0b3a7eb076" providerId="ADAL" clId="{CB626820-6B94-4265-A465-75FB4E7E0FF1}" dt="2022-11-03T02:49:46.165" v="471" actId="1076"/>
          <ac:spMkLst>
            <pc:docMk/>
            <pc:sldMk cId="1719168467" sldId="2147376522"/>
            <ac:spMk id="5" creationId="{8630AEB8-5187-EE06-6EB1-5FF8408B7408}"/>
          </ac:spMkLst>
        </pc:spChg>
        <pc:spChg chg="add del">
          <ac:chgData name="Lakshminarayanan, Krithikashree" userId="461391ac-c62c-4f4b-a6ea-db0b3a7eb076" providerId="ADAL" clId="{CB626820-6B94-4265-A465-75FB4E7E0FF1}" dt="2022-11-03T02:48:12.927" v="453" actId="21"/>
          <ac:spMkLst>
            <pc:docMk/>
            <pc:sldMk cId="1719168467" sldId="2147376522"/>
            <ac:spMk id="6" creationId="{FD7C21DE-AE1D-2F4F-B9AE-48ED570DD6AF}"/>
          </ac:spMkLst>
        </pc:spChg>
        <pc:spChg chg="add del mod">
          <ac:chgData name="Lakshminarayanan, Krithikashree" userId="461391ac-c62c-4f4b-a6ea-db0b3a7eb076" providerId="ADAL" clId="{CB626820-6B94-4265-A465-75FB4E7E0FF1}" dt="2022-11-03T02:48:56.068" v="464" actId="478"/>
          <ac:spMkLst>
            <pc:docMk/>
            <pc:sldMk cId="1719168467" sldId="2147376522"/>
            <ac:spMk id="7" creationId="{55F6F1B9-5E2B-527D-1E15-41A3C12E0E7F}"/>
          </ac:spMkLst>
        </pc:spChg>
        <pc:grpChg chg="add mod">
          <ac:chgData name="Lakshminarayanan, Krithikashree" userId="461391ac-c62c-4f4b-a6ea-db0b3a7eb076" providerId="ADAL" clId="{CB626820-6B94-4265-A465-75FB4E7E0FF1}" dt="2022-11-03T03:03:21.406" v="504" actId="164"/>
          <ac:grpSpMkLst>
            <pc:docMk/>
            <pc:sldMk cId="1719168467" sldId="2147376522"/>
            <ac:grpSpMk id="17" creationId="{83B43578-BD3B-DD21-E770-1AA30641114F}"/>
          </ac:grpSpMkLst>
        </pc:grpChg>
        <pc:grpChg chg="add mod">
          <ac:chgData name="Lakshminarayanan, Krithikashree" userId="461391ac-c62c-4f4b-a6ea-db0b3a7eb076" providerId="ADAL" clId="{CB626820-6B94-4265-A465-75FB4E7E0FF1}" dt="2022-11-03T03:03:27.547" v="505" actId="164"/>
          <ac:grpSpMkLst>
            <pc:docMk/>
            <pc:sldMk cId="1719168467" sldId="2147376522"/>
            <ac:grpSpMk id="18" creationId="{8CC4E569-0E36-837B-1D0D-966D27BF604C}"/>
          </ac:grpSpMkLst>
        </pc:grpChg>
        <pc:picChg chg="add mod modCrop">
          <ac:chgData name="Lakshminarayanan, Krithikashree" userId="461391ac-c62c-4f4b-a6ea-db0b3a7eb076" providerId="ADAL" clId="{CB626820-6B94-4265-A465-75FB4E7E0FF1}" dt="2022-11-03T02:53:08.667" v="475" actId="14100"/>
          <ac:picMkLst>
            <pc:docMk/>
            <pc:sldMk cId="1719168467" sldId="2147376522"/>
            <ac:picMk id="4" creationId="{CC6327EC-8B15-9F4C-2A28-4B410612B757}"/>
          </ac:picMkLst>
        </pc:picChg>
        <pc:picChg chg="add mod">
          <ac:chgData name="Lakshminarayanan, Krithikashree" userId="461391ac-c62c-4f4b-a6ea-db0b3a7eb076" providerId="ADAL" clId="{CB626820-6B94-4265-A465-75FB4E7E0FF1}" dt="2022-11-03T02:55:42.119" v="486" actId="1076"/>
          <ac:picMkLst>
            <pc:docMk/>
            <pc:sldMk cId="1719168467" sldId="2147376522"/>
            <ac:picMk id="12" creationId="{2B3E8583-C08D-80C4-7CFA-3E022B047B6D}"/>
          </ac:picMkLst>
        </pc:picChg>
        <pc:picChg chg="add mod">
          <ac:chgData name="Lakshminarayanan, Krithikashree" userId="461391ac-c62c-4f4b-a6ea-db0b3a7eb076" providerId="ADAL" clId="{CB626820-6B94-4265-A465-75FB4E7E0FF1}" dt="2022-11-03T03:03:27.547" v="505" actId="164"/>
          <ac:picMkLst>
            <pc:docMk/>
            <pc:sldMk cId="1719168467" sldId="2147376522"/>
            <ac:picMk id="16" creationId="{A57ED4B0-70D7-7AB6-BA11-562144B588D4}"/>
          </ac:picMkLst>
        </pc:picChg>
        <pc:cxnChg chg="add mod">
          <ac:chgData name="Lakshminarayanan, Krithikashree" userId="461391ac-c62c-4f4b-a6ea-db0b3a7eb076" providerId="ADAL" clId="{CB626820-6B94-4265-A465-75FB4E7E0FF1}" dt="2022-11-03T02:49:40.715" v="470" actId="692"/>
          <ac:cxnSpMkLst>
            <pc:docMk/>
            <pc:sldMk cId="1719168467" sldId="2147376522"/>
            <ac:cxnSpMk id="9" creationId="{DA10CEE0-A6FF-7D4F-857B-05218D22A2BD}"/>
          </ac:cxnSpMkLst>
        </pc:cxnChg>
        <pc:cxnChg chg="add mod">
          <ac:chgData name="Lakshminarayanan, Krithikashree" userId="461391ac-c62c-4f4b-a6ea-db0b3a7eb076" providerId="ADAL" clId="{CB626820-6B94-4265-A465-75FB4E7E0FF1}" dt="2022-11-03T03:03:27.547" v="505" actId="164"/>
          <ac:cxnSpMkLst>
            <pc:docMk/>
            <pc:sldMk cId="1719168467" sldId="2147376522"/>
            <ac:cxnSpMk id="14" creationId="{5A8A01F3-25F7-E59E-5720-9B52A8957A74}"/>
          </ac:cxnSpMkLst>
        </pc:cxnChg>
      </pc:sldChg>
      <pc:sldChg chg="addSp delSp modSp add mod">
        <pc:chgData name="Lakshminarayanan, Krithikashree" userId="461391ac-c62c-4f4b-a6ea-db0b3a7eb076" providerId="ADAL" clId="{CB626820-6B94-4265-A465-75FB4E7E0FF1}" dt="2022-11-04T05:17:49.613" v="947" actId="1076"/>
        <pc:sldMkLst>
          <pc:docMk/>
          <pc:sldMk cId="41165538" sldId="2147376523"/>
        </pc:sldMkLst>
        <pc:spChg chg="del mod ord">
          <ac:chgData name="Lakshminarayanan, Krithikashree" userId="461391ac-c62c-4f4b-a6ea-db0b3a7eb076" providerId="ADAL" clId="{CB626820-6B94-4265-A465-75FB4E7E0FF1}" dt="2022-11-04T05:15:17.089" v="914"/>
          <ac:spMkLst>
            <pc:docMk/>
            <pc:sldMk cId="41165538" sldId="2147376523"/>
            <ac:spMk id="3" creationId="{8854DDFB-0BBD-696C-EC4C-7C7B49752FA3}"/>
          </ac:spMkLst>
        </pc:spChg>
        <pc:spChg chg="del">
          <ac:chgData name="Lakshminarayanan, Krithikashree" userId="461391ac-c62c-4f4b-a6ea-db0b3a7eb076" providerId="ADAL" clId="{CB626820-6B94-4265-A465-75FB4E7E0FF1}" dt="2022-11-04T05:15:01.853" v="913" actId="21"/>
          <ac:spMkLst>
            <pc:docMk/>
            <pc:sldMk cId="41165538" sldId="2147376523"/>
            <ac:spMk id="4" creationId="{A404726B-943F-4AF7-CFA4-B797DA4E4EB9}"/>
          </ac:spMkLst>
        </pc:spChg>
        <pc:spChg chg="add mod">
          <ac:chgData name="Lakshminarayanan, Krithikashree" userId="461391ac-c62c-4f4b-a6ea-db0b3a7eb076" providerId="ADAL" clId="{CB626820-6B94-4265-A465-75FB4E7E0FF1}" dt="2022-11-04T05:16:48.312" v="935" actId="1076"/>
          <ac:spMkLst>
            <pc:docMk/>
            <pc:sldMk cId="41165538" sldId="2147376523"/>
            <ac:spMk id="6" creationId="{98AE8A77-E846-7A6B-744A-8C880B862E80}"/>
          </ac:spMkLst>
        </pc:spChg>
        <pc:spChg chg="add del mod">
          <ac:chgData name="Lakshminarayanan, Krithikashree" userId="461391ac-c62c-4f4b-a6ea-db0b3a7eb076" providerId="ADAL" clId="{CB626820-6B94-4265-A465-75FB4E7E0FF1}" dt="2022-11-04T05:17:00.904" v="938"/>
          <ac:spMkLst>
            <pc:docMk/>
            <pc:sldMk cId="41165538" sldId="2147376523"/>
            <ac:spMk id="7" creationId="{59A97946-DFAD-9993-0E1C-181974B136E3}"/>
          </ac:spMkLst>
        </pc:spChg>
        <pc:spChg chg="add mod">
          <ac:chgData name="Lakshminarayanan, Krithikashree" userId="461391ac-c62c-4f4b-a6ea-db0b3a7eb076" providerId="ADAL" clId="{CB626820-6B94-4265-A465-75FB4E7E0FF1}" dt="2022-11-04T05:17:49.613" v="947" actId="1076"/>
          <ac:spMkLst>
            <pc:docMk/>
            <pc:sldMk cId="41165538" sldId="2147376523"/>
            <ac:spMk id="9" creationId="{CFAB283C-F62E-23E1-2281-5680E0EF0D28}"/>
          </ac:spMkLst>
        </pc:spChg>
        <pc:picChg chg="add mod">
          <ac:chgData name="Lakshminarayanan, Krithikashree" userId="461391ac-c62c-4f4b-a6ea-db0b3a7eb076" providerId="ADAL" clId="{CB626820-6B94-4265-A465-75FB4E7E0FF1}" dt="2022-11-04T05:16:43.700" v="934" actId="1076"/>
          <ac:picMkLst>
            <pc:docMk/>
            <pc:sldMk cId="41165538" sldId="2147376523"/>
            <ac:picMk id="4098" creationId="{E0CF7AAC-BB8B-2C59-D71E-1C96C33C9ABB}"/>
          </ac:picMkLst>
        </pc:picChg>
        <pc:cxnChg chg="add mod">
          <ac:chgData name="Lakshminarayanan, Krithikashree" userId="461391ac-c62c-4f4b-a6ea-db0b3a7eb076" providerId="ADAL" clId="{CB626820-6B94-4265-A465-75FB4E7E0FF1}" dt="2022-11-04T05:17:46.680" v="946" actId="1076"/>
          <ac:cxnSpMkLst>
            <pc:docMk/>
            <pc:sldMk cId="41165538" sldId="2147376523"/>
            <ac:cxnSpMk id="11" creationId="{61B90965-2BF0-A78F-AA72-4369D7617E6A}"/>
          </ac:cxnSpMkLst>
        </pc:cxnChg>
      </pc:sldChg>
      <pc:sldChg chg="modSp new mod">
        <pc:chgData name="Lakshminarayanan, Krithikashree" userId="461391ac-c62c-4f4b-a6ea-db0b3a7eb076" providerId="ADAL" clId="{CB626820-6B94-4265-A465-75FB4E7E0FF1}" dt="2022-11-04T05:21:17.720" v="974" actId="20577"/>
        <pc:sldMkLst>
          <pc:docMk/>
          <pc:sldMk cId="2690014456" sldId="2147376524"/>
        </pc:sldMkLst>
        <pc:spChg chg="mod">
          <ac:chgData name="Lakshminarayanan, Krithikashree" userId="461391ac-c62c-4f4b-a6ea-db0b3a7eb076" providerId="ADAL" clId="{CB626820-6B94-4265-A465-75FB4E7E0FF1}" dt="2022-11-04T05:21:17.720" v="974" actId="20577"/>
          <ac:spMkLst>
            <pc:docMk/>
            <pc:sldMk cId="2690014456" sldId="2147376524"/>
            <ac:spMk id="2" creationId="{360883C9-3551-FF27-1EEA-B1EC3E46975E}"/>
          </ac:spMkLst>
        </pc:spChg>
      </pc:sldChg>
      <pc:sldChg chg="modSp new mod">
        <pc:chgData name="Lakshminarayanan, Krithikashree" userId="461391ac-c62c-4f4b-a6ea-db0b3a7eb076" providerId="ADAL" clId="{CB626820-6B94-4265-A465-75FB4E7E0FF1}" dt="2022-11-04T05:21:44.337" v="1038" actId="5793"/>
        <pc:sldMkLst>
          <pc:docMk/>
          <pc:sldMk cId="2697459480" sldId="2147376525"/>
        </pc:sldMkLst>
        <pc:spChg chg="mod">
          <ac:chgData name="Lakshminarayanan, Krithikashree" userId="461391ac-c62c-4f4b-a6ea-db0b3a7eb076" providerId="ADAL" clId="{CB626820-6B94-4265-A465-75FB4E7E0FF1}" dt="2022-11-04T05:21:24.196" v="980" actId="20577"/>
          <ac:spMkLst>
            <pc:docMk/>
            <pc:sldMk cId="2697459480" sldId="2147376525"/>
            <ac:spMk id="2" creationId="{3319D372-0F6C-965F-0BE1-D4C7F8043BDB}"/>
          </ac:spMkLst>
        </pc:spChg>
        <pc:spChg chg="mod">
          <ac:chgData name="Lakshminarayanan, Krithikashree" userId="461391ac-c62c-4f4b-a6ea-db0b3a7eb076" providerId="ADAL" clId="{CB626820-6B94-4265-A465-75FB4E7E0FF1}" dt="2022-11-04T05:21:44.337" v="1038" actId="5793"/>
          <ac:spMkLst>
            <pc:docMk/>
            <pc:sldMk cId="2697459480" sldId="2147376525"/>
            <ac:spMk id="3" creationId="{77959CF2-FA03-E9E9-D2B4-D55BCB12AAB5}"/>
          </ac:spMkLst>
        </pc:spChg>
      </pc:sldChg>
    </pc:docChg>
  </pc:docChgLst>
  <pc:docChgLst>
    <pc:chgData name="Dave, Jahanvi Hitesh" userId="S::jdave2@cougarnet.uh.edu::36297a15-78d0-4954-a611-07b057e25bd7" providerId="AD" clId="Web-{76FBB10F-D982-43DA-B59F-1B880695E699}"/>
    <pc:docChg chg="addSld modSld sldOrd">
      <pc:chgData name="Dave, Jahanvi Hitesh" userId="S::jdave2@cougarnet.uh.edu::36297a15-78d0-4954-a611-07b057e25bd7" providerId="AD" clId="Web-{76FBB10F-D982-43DA-B59F-1B880695E699}" dt="2022-11-09T22:03:28.181" v="266"/>
      <pc:docMkLst>
        <pc:docMk/>
      </pc:docMkLst>
      <pc:sldChg chg="addSp delSp modSp">
        <pc:chgData name="Dave, Jahanvi Hitesh" userId="S::jdave2@cougarnet.uh.edu::36297a15-78d0-4954-a611-07b057e25bd7" providerId="AD" clId="Web-{76FBB10F-D982-43DA-B59F-1B880695E699}" dt="2022-11-09T22:00:57.535" v="207" actId="20577"/>
        <pc:sldMkLst>
          <pc:docMk/>
          <pc:sldMk cId="3695096210" sldId="2147376521"/>
        </pc:sldMkLst>
        <pc:spChg chg="mod">
          <ac:chgData name="Dave, Jahanvi Hitesh" userId="S::jdave2@cougarnet.uh.edu::36297a15-78d0-4954-a611-07b057e25bd7" providerId="AD" clId="Web-{76FBB10F-D982-43DA-B59F-1B880695E699}" dt="2022-11-09T22:00:57.535" v="207" actId="20577"/>
          <ac:spMkLst>
            <pc:docMk/>
            <pc:sldMk cId="3695096210" sldId="2147376521"/>
            <ac:spMk id="2" creationId="{C182AA5A-B88D-EAE7-E053-D8846B042B6D}"/>
          </ac:spMkLst>
        </pc:spChg>
        <pc:spChg chg="del">
          <ac:chgData name="Dave, Jahanvi Hitesh" userId="S::jdave2@cougarnet.uh.edu::36297a15-78d0-4954-a611-07b057e25bd7" providerId="AD" clId="Web-{76FBB10F-D982-43DA-B59F-1B880695E699}" dt="2022-11-09T21:33:17.530" v="1"/>
          <ac:spMkLst>
            <pc:docMk/>
            <pc:sldMk cId="3695096210" sldId="2147376521"/>
            <ac:spMk id="3" creationId="{259560AC-AC11-78DB-28D3-C7B5A3992A13}"/>
          </ac:spMkLst>
        </pc:spChg>
        <pc:spChg chg="add del mod">
          <ac:chgData name="Dave, Jahanvi Hitesh" userId="S::jdave2@cougarnet.uh.edu::36297a15-78d0-4954-a611-07b057e25bd7" providerId="AD" clId="Web-{76FBB10F-D982-43DA-B59F-1B880695E699}" dt="2022-11-09T21:37:39.163" v="45"/>
          <ac:spMkLst>
            <pc:docMk/>
            <pc:sldMk cId="3695096210" sldId="2147376521"/>
            <ac:spMk id="6" creationId="{86E83246-8A39-E36E-A7C7-5130FE93EDCB}"/>
          </ac:spMkLst>
        </pc:spChg>
        <pc:spChg chg="add mod">
          <ac:chgData name="Dave, Jahanvi Hitesh" userId="S::jdave2@cougarnet.uh.edu::36297a15-78d0-4954-a611-07b057e25bd7" providerId="AD" clId="Web-{76FBB10F-D982-43DA-B59F-1B880695E699}" dt="2022-11-09T21:40:46.559" v="88" actId="1076"/>
          <ac:spMkLst>
            <pc:docMk/>
            <pc:sldMk cId="3695096210" sldId="2147376521"/>
            <ac:spMk id="7" creationId="{953F6211-8274-7EED-C665-CDAE973E8836}"/>
          </ac:spMkLst>
        </pc:spChg>
        <pc:spChg chg="add del mod">
          <ac:chgData name="Dave, Jahanvi Hitesh" userId="S::jdave2@cougarnet.uh.edu::36297a15-78d0-4954-a611-07b057e25bd7" providerId="AD" clId="Web-{76FBB10F-D982-43DA-B59F-1B880695E699}" dt="2022-11-09T21:40:25.653" v="84"/>
          <ac:spMkLst>
            <pc:docMk/>
            <pc:sldMk cId="3695096210" sldId="2147376521"/>
            <ac:spMk id="8" creationId="{AA267610-50EF-BF71-9644-E18BE0A80541}"/>
          </ac:spMkLst>
        </pc:spChg>
        <pc:picChg chg="add mod ord">
          <ac:chgData name="Dave, Jahanvi Hitesh" userId="S::jdave2@cougarnet.uh.edu::36297a15-78d0-4954-a611-07b057e25bd7" providerId="AD" clId="Web-{76FBB10F-D982-43DA-B59F-1B880695E699}" dt="2022-11-09T21:34:59.408" v="13" actId="14100"/>
          <ac:picMkLst>
            <pc:docMk/>
            <pc:sldMk cId="3695096210" sldId="2147376521"/>
            <ac:picMk id="4" creationId="{3AF52FC9-DF14-FF9D-FD08-B0467CBB6A7E}"/>
          </ac:picMkLst>
        </pc:picChg>
        <pc:picChg chg="add del mod">
          <ac:chgData name="Dave, Jahanvi Hitesh" userId="S::jdave2@cougarnet.uh.edu::36297a15-78d0-4954-a611-07b057e25bd7" providerId="AD" clId="Web-{76FBB10F-D982-43DA-B59F-1B880695E699}" dt="2022-11-09T21:34:03.906" v="7"/>
          <ac:picMkLst>
            <pc:docMk/>
            <pc:sldMk cId="3695096210" sldId="2147376521"/>
            <ac:picMk id="5" creationId="{0B455A8B-E520-9046-BD49-74FA0D4A047D}"/>
          </ac:picMkLst>
        </pc:picChg>
        <pc:picChg chg="add mod">
          <ac:chgData name="Dave, Jahanvi Hitesh" userId="S::jdave2@cougarnet.uh.edu::36297a15-78d0-4954-a611-07b057e25bd7" providerId="AD" clId="Web-{76FBB10F-D982-43DA-B59F-1B880695E699}" dt="2022-11-09T21:40:52.982" v="89" actId="1076"/>
          <ac:picMkLst>
            <pc:docMk/>
            <pc:sldMk cId="3695096210" sldId="2147376521"/>
            <ac:picMk id="9" creationId="{7B850254-64F2-9537-183E-AED8F9033B19}"/>
          </ac:picMkLst>
        </pc:picChg>
      </pc:sldChg>
      <pc:sldChg chg="modSp">
        <pc:chgData name="Dave, Jahanvi Hitesh" userId="S::jdave2@cougarnet.uh.edu::36297a15-78d0-4954-a611-07b057e25bd7" providerId="AD" clId="Web-{76FBB10F-D982-43DA-B59F-1B880695E699}" dt="2022-11-09T21:32:22.043" v="0" actId="20577"/>
        <pc:sldMkLst>
          <pc:docMk/>
          <pc:sldMk cId="2697459480" sldId="2147376525"/>
        </pc:sldMkLst>
        <pc:spChg chg="mod">
          <ac:chgData name="Dave, Jahanvi Hitesh" userId="S::jdave2@cougarnet.uh.edu::36297a15-78d0-4954-a611-07b057e25bd7" providerId="AD" clId="Web-{76FBB10F-D982-43DA-B59F-1B880695E699}" dt="2022-11-09T21:32:22.043" v="0" actId="20577"/>
          <ac:spMkLst>
            <pc:docMk/>
            <pc:sldMk cId="2697459480" sldId="2147376525"/>
            <ac:spMk id="3" creationId="{77959CF2-FA03-E9E9-D2B4-D55BCB12AAB5}"/>
          </ac:spMkLst>
        </pc:spChg>
      </pc:sldChg>
      <pc:sldChg chg="addSp delSp modSp add replId">
        <pc:chgData name="Dave, Jahanvi Hitesh" userId="S::jdave2@cougarnet.uh.edu::36297a15-78d0-4954-a611-07b057e25bd7" providerId="AD" clId="Web-{76FBB10F-D982-43DA-B59F-1B880695E699}" dt="2022-11-09T22:01:03.458" v="209" actId="20577"/>
        <pc:sldMkLst>
          <pc:docMk/>
          <pc:sldMk cId="972892735" sldId="2147376532"/>
        </pc:sldMkLst>
        <pc:spChg chg="mod">
          <ac:chgData name="Dave, Jahanvi Hitesh" userId="S::jdave2@cougarnet.uh.edu::36297a15-78d0-4954-a611-07b057e25bd7" providerId="AD" clId="Web-{76FBB10F-D982-43DA-B59F-1B880695E699}" dt="2022-11-09T22:01:03.458" v="209" actId="20577"/>
          <ac:spMkLst>
            <pc:docMk/>
            <pc:sldMk cId="972892735" sldId="2147376532"/>
            <ac:spMk id="2" creationId="{C182AA5A-B88D-EAE7-E053-D8846B042B6D}"/>
          </ac:spMkLst>
        </pc:spChg>
        <pc:spChg chg="add del mod">
          <ac:chgData name="Dave, Jahanvi Hitesh" userId="S::jdave2@cougarnet.uh.edu::36297a15-78d0-4954-a611-07b057e25bd7" providerId="AD" clId="Web-{76FBB10F-D982-43DA-B59F-1B880695E699}" dt="2022-11-09T21:41:51.624" v="93"/>
          <ac:spMkLst>
            <pc:docMk/>
            <pc:sldMk cId="972892735" sldId="2147376532"/>
            <ac:spMk id="5" creationId="{D14DE138-2317-3DA9-90E0-D3240FB8D6E7}"/>
          </ac:spMkLst>
        </pc:spChg>
        <pc:spChg chg="mod">
          <ac:chgData name="Dave, Jahanvi Hitesh" userId="S::jdave2@cougarnet.uh.edu::36297a15-78d0-4954-a611-07b057e25bd7" providerId="AD" clId="Web-{76FBB10F-D982-43DA-B59F-1B880695E699}" dt="2022-11-09T21:47:35.572" v="141" actId="20577"/>
          <ac:spMkLst>
            <pc:docMk/>
            <pc:sldMk cId="972892735" sldId="2147376532"/>
            <ac:spMk id="6" creationId="{86E83246-8A39-E36E-A7C7-5130FE93EDCB}"/>
          </ac:spMkLst>
        </pc:spChg>
        <pc:spChg chg="del mod">
          <ac:chgData name="Dave, Jahanvi Hitesh" userId="S::jdave2@cougarnet.uh.edu::36297a15-78d0-4954-a611-07b057e25bd7" providerId="AD" clId="Web-{76FBB10F-D982-43DA-B59F-1B880695E699}" dt="2022-11-09T21:41:08.248" v="92"/>
          <ac:spMkLst>
            <pc:docMk/>
            <pc:sldMk cId="972892735" sldId="2147376532"/>
            <ac:spMk id="7" creationId="{953F6211-8274-7EED-C665-CDAE973E8836}"/>
          </ac:spMkLst>
        </pc:spChg>
        <pc:spChg chg="del">
          <ac:chgData name="Dave, Jahanvi Hitesh" userId="S::jdave2@cougarnet.uh.edu::36297a15-78d0-4954-a611-07b057e25bd7" providerId="AD" clId="Web-{76FBB10F-D982-43DA-B59F-1B880695E699}" dt="2022-11-09T21:42:21.844" v="97"/>
          <ac:spMkLst>
            <pc:docMk/>
            <pc:sldMk cId="972892735" sldId="2147376532"/>
            <ac:spMk id="8" creationId="{AA267610-50EF-BF71-9644-E18BE0A80541}"/>
          </ac:spMkLst>
        </pc:spChg>
        <pc:spChg chg="add del mod">
          <ac:chgData name="Dave, Jahanvi Hitesh" userId="S::jdave2@cougarnet.uh.edu::36297a15-78d0-4954-a611-07b057e25bd7" providerId="AD" clId="Web-{76FBB10F-D982-43DA-B59F-1B880695E699}" dt="2022-11-09T21:42:19.547" v="96"/>
          <ac:spMkLst>
            <pc:docMk/>
            <pc:sldMk cId="972892735" sldId="2147376532"/>
            <ac:spMk id="11" creationId="{FD148A00-96CA-80A7-019F-50D13F0E881C}"/>
          </ac:spMkLst>
        </pc:spChg>
        <pc:spChg chg="add">
          <ac:chgData name="Dave, Jahanvi Hitesh" userId="S::jdave2@cougarnet.uh.edu::36297a15-78d0-4954-a611-07b057e25bd7" providerId="AD" clId="Web-{76FBB10F-D982-43DA-B59F-1B880695E699}" dt="2022-11-09T21:43:52.128" v="107"/>
          <ac:spMkLst>
            <pc:docMk/>
            <pc:sldMk cId="972892735" sldId="2147376532"/>
            <ac:spMk id="14" creationId="{D48FC370-AC15-40A5-C2ED-44BD6ADCD69C}"/>
          </ac:spMkLst>
        </pc:spChg>
        <pc:spChg chg="add mod">
          <ac:chgData name="Dave, Jahanvi Hitesh" userId="S::jdave2@cougarnet.uh.edu::36297a15-78d0-4954-a611-07b057e25bd7" providerId="AD" clId="Web-{76FBB10F-D982-43DA-B59F-1B880695E699}" dt="2022-11-09T21:47:45.713" v="144" actId="14100"/>
          <ac:spMkLst>
            <pc:docMk/>
            <pc:sldMk cId="972892735" sldId="2147376532"/>
            <ac:spMk id="15" creationId="{BFE4BF0F-834F-217E-030D-E7074525CAA5}"/>
          </ac:spMkLst>
        </pc:spChg>
        <pc:picChg chg="del">
          <ac:chgData name="Dave, Jahanvi Hitesh" userId="S::jdave2@cougarnet.uh.edu::36297a15-78d0-4954-a611-07b057e25bd7" providerId="AD" clId="Web-{76FBB10F-D982-43DA-B59F-1B880695E699}" dt="2022-11-09T21:41:03.966" v="90"/>
          <ac:picMkLst>
            <pc:docMk/>
            <pc:sldMk cId="972892735" sldId="2147376532"/>
            <ac:picMk id="4" creationId="{3AF52FC9-DF14-FF9D-FD08-B0467CBB6A7E}"/>
          </ac:picMkLst>
        </pc:picChg>
        <pc:picChg chg="add del mod ord">
          <ac:chgData name="Dave, Jahanvi Hitesh" userId="S::jdave2@cougarnet.uh.edu::36297a15-78d0-4954-a611-07b057e25bd7" providerId="AD" clId="Web-{76FBB10F-D982-43DA-B59F-1B880695E699}" dt="2022-11-09T21:42:16.640" v="95"/>
          <ac:picMkLst>
            <pc:docMk/>
            <pc:sldMk cId="972892735" sldId="2147376532"/>
            <ac:picMk id="9" creationId="{579B3EFB-5AFC-0DED-EBBA-86BE6FEA7342}"/>
          </ac:picMkLst>
        </pc:picChg>
        <pc:picChg chg="add mod">
          <ac:chgData name="Dave, Jahanvi Hitesh" userId="S::jdave2@cougarnet.uh.edu::36297a15-78d0-4954-a611-07b057e25bd7" providerId="AD" clId="Web-{76FBB10F-D982-43DA-B59F-1B880695E699}" dt="2022-11-09T21:44:47.864" v="124" actId="1076"/>
          <ac:picMkLst>
            <pc:docMk/>
            <pc:sldMk cId="972892735" sldId="2147376532"/>
            <ac:picMk id="12" creationId="{0D37661C-0DC3-2B06-65D4-54816A544BF1}"/>
          </ac:picMkLst>
        </pc:picChg>
        <pc:picChg chg="add mod">
          <ac:chgData name="Dave, Jahanvi Hitesh" userId="S::jdave2@cougarnet.uh.edu::36297a15-78d0-4954-a611-07b057e25bd7" providerId="AD" clId="Web-{76FBB10F-D982-43DA-B59F-1B880695E699}" dt="2022-11-09T21:44:42.567" v="123" actId="1076"/>
          <ac:picMkLst>
            <pc:docMk/>
            <pc:sldMk cId="972892735" sldId="2147376532"/>
            <ac:picMk id="13" creationId="{F64EA7EB-C7E8-4B2B-D820-F45B8181A150}"/>
          </ac:picMkLst>
        </pc:picChg>
      </pc:sldChg>
      <pc:sldChg chg="addSp delSp modSp add replId">
        <pc:chgData name="Dave, Jahanvi Hitesh" userId="S::jdave2@cougarnet.uh.edu::36297a15-78d0-4954-a611-07b057e25bd7" providerId="AD" clId="Web-{76FBB10F-D982-43DA-B59F-1B880695E699}" dt="2022-11-09T22:01:16.974" v="219" actId="20577"/>
        <pc:sldMkLst>
          <pc:docMk/>
          <pc:sldMk cId="391307700" sldId="2147376533"/>
        </pc:sldMkLst>
        <pc:spChg chg="mod">
          <ac:chgData name="Dave, Jahanvi Hitesh" userId="S::jdave2@cougarnet.uh.edu::36297a15-78d0-4954-a611-07b057e25bd7" providerId="AD" clId="Web-{76FBB10F-D982-43DA-B59F-1B880695E699}" dt="2022-11-09T22:01:16.974" v="219" actId="20577"/>
          <ac:spMkLst>
            <pc:docMk/>
            <pc:sldMk cId="391307700" sldId="2147376533"/>
            <ac:spMk id="2" creationId="{C182AA5A-B88D-EAE7-E053-D8846B042B6D}"/>
          </ac:spMkLst>
        </pc:spChg>
        <pc:spChg chg="add mod">
          <ac:chgData name="Dave, Jahanvi Hitesh" userId="S::jdave2@cougarnet.uh.edu::36297a15-78d0-4954-a611-07b057e25bd7" providerId="AD" clId="Web-{76FBB10F-D982-43DA-B59F-1B880695E699}" dt="2022-11-09T22:00:07.878" v="190" actId="1076"/>
          <ac:spMkLst>
            <pc:docMk/>
            <pc:sldMk cId="391307700" sldId="2147376533"/>
            <ac:spMk id="5" creationId="{DE76F756-AA83-7EBA-5A80-D0291FB864F5}"/>
          </ac:spMkLst>
        </pc:spChg>
        <pc:spChg chg="del mod">
          <ac:chgData name="Dave, Jahanvi Hitesh" userId="S::jdave2@cougarnet.uh.edu::36297a15-78d0-4954-a611-07b057e25bd7" providerId="AD" clId="Web-{76FBB10F-D982-43DA-B59F-1B880695E699}" dt="2022-11-09T21:45:16.052" v="127"/>
          <ac:spMkLst>
            <pc:docMk/>
            <pc:sldMk cId="391307700" sldId="2147376533"/>
            <ac:spMk id="6" creationId="{86E83246-8A39-E36E-A7C7-5130FE93EDCB}"/>
          </ac:spMkLst>
        </pc:spChg>
        <pc:spChg chg="del">
          <ac:chgData name="Dave, Jahanvi Hitesh" userId="S::jdave2@cougarnet.uh.edu::36297a15-78d0-4954-a611-07b057e25bd7" providerId="AD" clId="Web-{76FBB10F-D982-43DA-B59F-1B880695E699}" dt="2022-11-09T21:45:25.896" v="130"/>
          <ac:spMkLst>
            <pc:docMk/>
            <pc:sldMk cId="391307700" sldId="2147376533"/>
            <ac:spMk id="15" creationId="{BFE4BF0F-834F-217E-030D-E7074525CAA5}"/>
          </ac:spMkLst>
        </pc:spChg>
        <pc:picChg chg="add del mod">
          <ac:chgData name="Dave, Jahanvi Hitesh" userId="S::jdave2@cougarnet.uh.edu::36297a15-78d0-4954-a611-07b057e25bd7" providerId="AD" clId="Web-{76FBB10F-D982-43DA-B59F-1B880695E699}" dt="2022-11-09T21:45:34.069" v="134"/>
          <ac:picMkLst>
            <pc:docMk/>
            <pc:sldMk cId="391307700" sldId="2147376533"/>
            <ac:picMk id="3" creationId="{DB015B1A-B424-3B4F-8652-6BD887A6DFAD}"/>
          </ac:picMkLst>
        </pc:picChg>
        <pc:picChg chg="add mod">
          <ac:chgData name="Dave, Jahanvi Hitesh" userId="S::jdave2@cougarnet.uh.edu::36297a15-78d0-4954-a611-07b057e25bd7" providerId="AD" clId="Web-{76FBB10F-D982-43DA-B59F-1B880695E699}" dt="2022-11-09T22:00:15.987" v="191" actId="1076"/>
          <ac:picMkLst>
            <pc:docMk/>
            <pc:sldMk cId="391307700" sldId="2147376533"/>
            <ac:picMk id="4" creationId="{340D0BF4-C32A-DE9A-5E1E-084FE9B3E10F}"/>
          </ac:picMkLst>
        </pc:picChg>
        <pc:picChg chg="del">
          <ac:chgData name="Dave, Jahanvi Hitesh" userId="S::jdave2@cougarnet.uh.edu::36297a15-78d0-4954-a611-07b057e25bd7" providerId="AD" clId="Web-{76FBB10F-D982-43DA-B59F-1B880695E699}" dt="2022-11-09T21:45:18.631" v="128"/>
          <ac:picMkLst>
            <pc:docMk/>
            <pc:sldMk cId="391307700" sldId="2147376533"/>
            <ac:picMk id="12" creationId="{0D37661C-0DC3-2B06-65D4-54816A544BF1}"/>
          </ac:picMkLst>
        </pc:picChg>
        <pc:picChg chg="del">
          <ac:chgData name="Dave, Jahanvi Hitesh" userId="S::jdave2@cougarnet.uh.edu::36297a15-78d0-4954-a611-07b057e25bd7" providerId="AD" clId="Web-{76FBB10F-D982-43DA-B59F-1B880695E699}" dt="2022-11-09T21:45:21.756" v="129"/>
          <ac:picMkLst>
            <pc:docMk/>
            <pc:sldMk cId="391307700" sldId="2147376533"/>
            <ac:picMk id="13" creationId="{F64EA7EB-C7E8-4B2B-D820-F45B8181A150}"/>
          </ac:picMkLst>
        </pc:picChg>
      </pc:sldChg>
      <pc:sldChg chg="modSp add ord replId">
        <pc:chgData name="Dave, Jahanvi Hitesh" userId="S::jdave2@cougarnet.uh.edu::36297a15-78d0-4954-a611-07b057e25bd7" providerId="AD" clId="Web-{76FBB10F-D982-43DA-B59F-1B880695E699}" dt="2022-11-09T22:03:28.181" v="266"/>
        <pc:sldMkLst>
          <pc:docMk/>
          <pc:sldMk cId="2824058305" sldId="2147376534"/>
        </pc:sldMkLst>
        <pc:spChg chg="mod">
          <ac:chgData name="Dave, Jahanvi Hitesh" userId="S::jdave2@cougarnet.uh.edu::36297a15-78d0-4954-a611-07b057e25bd7" providerId="AD" clId="Web-{76FBB10F-D982-43DA-B59F-1B880695E699}" dt="2022-11-09T21:59:06.782" v="159" actId="20577"/>
          <ac:spMkLst>
            <pc:docMk/>
            <pc:sldMk cId="2824058305" sldId="2147376534"/>
            <ac:spMk id="3" creationId="{818543D7-811A-E1E9-E6B0-98207B94C000}"/>
          </ac:spMkLst>
        </pc:spChg>
      </pc:sldChg>
      <pc:sldChg chg="addSp delSp modSp add replId">
        <pc:chgData name="Dave, Jahanvi Hitesh" userId="S::jdave2@cougarnet.uh.edu::36297a15-78d0-4954-a611-07b057e25bd7" providerId="AD" clId="Web-{76FBB10F-D982-43DA-B59F-1B880695E699}" dt="2022-11-09T22:02:55.524" v="265" actId="20577"/>
        <pc:sldMkLst>
          <pc:docMk/>
          <pc:sldMk cId="2584399373" sldId="2147376535"/>
        </pc:sldMkLst>
        <pc:spChg chg="mod">
          <ac:chgData name="Dave, Jahanvi Hitesh" userId="S::jdave2@cougarnet.uh.edu::36297a15-78d0-4954-a611-07b057e25bd7" providerId="AD" clId="Web-{76FBB10F-D982-43DA-B59F-1B880695E699}" dt="2022-11-09T22:01:30.677" v="230" actId="20577"/>
          <ac:spMkLst>
            <pc:docMk/>
            <pc:sldMk cId="2584399373" sldId="2147376535"/>
            <ac:spMk id="2" creationId="{C182AA5A-B88D-EAE7-E053-D8846B042B6D}"/>
          </ac:spMkLst>
        </pc:spChg>
        <pc:spChg chg="mod">
          <ac:chgData name="Dave, Jahanvi Hitesh" userId="S::jdave2@cougarnet.uh.edu::36297a15-78d0-4954-a611-07b057e25bd7" providerId="AD" clId="Web-{76FBB10F-D982-43DA-B59F-1B880695E699}" dt="2022-11-09T22:02:55.524" v="265" actId="20577"/>
          <ac:spMkLst>
            <pc:docMk/>
            <pc:sldMk cId="2584399373" sldId="2147376535"/>
            <ac:spMk id="5" creationId="{DE76F756-AA83-7EBA-5A80-D0291FB864F5}"/>
          </ac:spMkLst>
        </pc:spChg>
        <pc:picChg chg="add mod">
          <ac:chgData name="Dave, Jahanvi Hitesh" userId="S::jdave2@cougarnet.uh.edu::36297a15-78d0-4954-a611-07b057e25bd7" providerId="AD" clId="Web-{76FBB10F-D982-43DA-B59F-1B880695E699}" dt="2022-11-09T22:02:25.866" v="241" actId="1076"/>
          <ac:picMkLst>
            <pc:docMk/>
            <pc:sldMk cId="2584399373" sldId="2147376535"/>
            <ac:picMk id="3" creationId="{8E853AE9-D917-E966-2765-E9FCC5359EC1}"/>
          </ac:picMkLst>
        </pc:picChg>
        <pc:picChg chg="del">
          <ac:chgData name="Dave, Jahanvi Hitesh" userId="S::jdave2@cougarnet.uh.edu::36297a15-78d0-4954-a611-07b057e25bd7" providerId="AD" clId="Web-{76FBB10F-D982-43DA-B59F-1B880695E699}" dt="2022-11-09T22:01:32.302" v="231"/>
          <ac:picMkLst>
            <pc:docMk/>
            <pc:sldMk cId="2584399373" sldId="2147376535"/>
            <ac:picMk id="4" creationId="{340D0BF4-C32A-DE9A-5E1E-084FE9B3E10F}"/>
          </ac:picMkLst>
        </pc:picChg>
        <pc:picChg chg="add mod">
          <ac:chgData name="Dave, Jahanvi Hitesh" userId="S::jdave2@cougarnet.uh.edu::36297a15-78d0-4954-a611-07b057e25bd7" providerId="AD" clId="Web-{76FBB10F-D982-43DA-B59F-1B880695E699}" dt="2022-11-09T22:02:30.726" v="242" actId="1076"/>
          <ac:picMkLst>
            <pc:docMk/>
            <pc:sldMk cId="2584399373" sldId="2147376535"/>
            <ac:picMk id="6" creationId="{83932B63-52B0-1950-94AD-BE90FC722D70}"/>
          </ac:picMkLst>
        </pc:picChg>
      </pc:sldChg>
    </pc:docChg>
  </pc:docChgLst>
  <pc:docChgLst>
    <pc:chgData name="Lakshminarayanan, Krithikashree" userId="S::klakshm2@cougarnet.uh.edu::461391ac-c62c-4f4b-a6ea-db0b3a7eb076" providerId="AD" clId="Web-{0D4CBD39-234D-41DF-847C-DC7BEFFE43D6}"/>
    <pc:docChg chg="modSld">
      <pc:chgData name="Lakshminarayanan, Krithikashree" userId="S::klakshm2@cougarnet.uh.edu::461391ac-c62c-4f4b-a6ea-db0b3a7eb076" providerId="AD" clId="Web-{0D4CBD39-234D-41DF-847C-DC7BEFFE43D6}" dt="2022-11-09T23:08:33.896" v="25"/>
      <pc:docMkLst>
        <pc:docMk/>
      </pc:docMkLst>
      <pc:sldChg chg="modNotes">
        <pc:chgData name="Lakshminarayanan, Krithikashree" userId="S::klakshm2@cougarnet.uh.edu::461391ac-c62c-4f4b-a6ea-db0b3a7eb076" providerId="AD" clId="Web-{0D4CBD39-234D-41DF-847C-DC7BEFFE43D6}" dt="2022-11-09T23:08:33.896" v="25"/>
        <pc:sldMkLst>
          <pc:docMk/>
          <pc:sldMk cId="2863427199" sldId="21473765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769A3-1F20-479E-A872-76CCEDBD4B22}"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6C343-2B58-4661-B744-9F272FD62954}" type="slidenum">
              <a:rPr lang="en-US" smtClean="0"/>
              <a:t>‹#›</a:t>
            </a:fld>
            <a:endParaRPr lang="en-US"/>
          </a:p>
        </p:txBody>
      </p:sp>
    </p:spTree>
    <p:extLst>
      <p:ext uri="{BB962C8B-B14F-4D97-AF65-F5344CB8AC3E}">
        <p14:creationId xmlns:p14="http://schemas.microsoft.com/office/powerpoint/2010/main" val="665104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ducba.com/keras-ls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itude.com/comparison-of-sigmoid-tanh-and-relu-activation-functions/#:~:text=ReLu%20is%20the%20best%20and,compare%20to%20other%20activation%20funct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B6C343-2B58-4661-B744-9F272FD62954}" type="slidenum">
              <a:rPr lang="en-US" smtClean="0"/>
              <a:t>1</a:t>
            </a:fld>
            <a:endParaRPr lang="en-US"/>
          </a:p>
        </p:txBody>
      </p:sp>
    </p:spTree>
    <p:extLst>
      <p:ext uri="{BB962C8B-B14F-4D97-AF65-F5344CB8AC3E}">
        <p14:creationId xmlns:p14="http://schemas.microsoft.com/office/powerpoint/2010/main" val="3062128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https://datascience.stackexchange.com/questions/54657/which-performs-better-in-time-series-forecasting-lstm-or-svr</a:t>
            </a:r>
          </a:p>
        </p:txBody>
      </p:sp>
      <p:sp>
        <p:nvSpPr>
          <p:cNvPr id="4" name="Slide Number Placeholder 3"/>
          <p:cNvSpPr>
            <a:spLocks noGrp="1"/>
          </p:cNvSpPr>
          <p:nvPr>
            <p:ph type="sldNum" sz="quarter" idx="5"/>
          </p:nvPr>
        </p:nvSpPr>
        <p:spPr/>
        <p:txBody>
          <a:bodyPr/>
          <a:lstStyle/>
          <a:p>
            <a:fld id="{87B6C343-2B58-4661-B744-9F272FD62954}" type="slidenum">
              <a:rPr lang="en-US" smtClean="0"/>
              <a:t>29</a:t>
            </a:fld>
            <a:endParaRPr lang="en-US"/>
          </a:p>
        </p:txBody>
      </p:sp>
    </p:spTree>
    <p:extLst>
      <p:ext uri="{BB962C8B-B14F-4D97-AF65-F5344CB8AC3E}">
        <p14:creationId xmlns:p14="http://schemas.microsoft.com/office/powerpoint/2010/main" val="3988188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Current issue</a:t>
            </a:r>
          </a:p>
          <a:p>
            <a:pPr marL="171450" indent="-171450">
              <a:buFontTx/>
              <a:buChar char="-"/>
            </a:pPr>
            <a:r>
              <a:rPr lang="en-US"/>
              <a:t>How ML can be useful here</a:t>
            </a:r>
          </a:p>
          <a:p>
            <a:pPr marL="171450" indent="-171450">
              <a:buFontTx/>
              <a:buChar char="-"/>
            </a:pPr>
            <a:r>
              <a:rPr lang="en-US"/>
              <a:t>Underlying problem</a:t>
            </a:r>
          </a:p>
          <a:p>
            <a:pPr marL="171450" indent="-171450">
              <a:buFontTx/>
              <a:buChar char="-"/>
            </a:pPr>
            <a:r>
              <a:rPr lang="en-US"/>
              <a:t>Proposed method and its usefulness</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87B6C343-2B58-4661-B744-9F272FD62954}" type="slidenum">
              <a:rPr lang="en-US" smtClean="0"/>
              <a:t>3</a:t>
            </a:fld>
            <a:endParaRPr lang="en-US"/>
          </a:p>
        </p:txBody>
      </p:sp>
    </p:spTree>
    <p:extLst>
      <p:ext uri="{BB962C8B-B14F-4D97-AF65-F5344CB8AC3E}">
        <p14:creationId xmlns:p14="http://schemas.microsoft.com/office/powerpoint/2010/main" val="142336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B6C343-2B58-4661-B744-9F272FD62954}" type="slidenum">
              <a:rPr lang="en-US" smtClean="0"/>
              <a:t>8</a:t>
            </a:fld>
            <a:endParaRPr lang="en-US"/>
          </a:p>
        </p:txBody>
      </p:sp>
    </p:spTree>
    <p:extLst>
      <p:ext uri="{BB962C8B-B14F-4D97-AF65-F5344CB8AC3E}">
        <p14:creationId xmlns:p14="http://schemas.microsoft.com/office/powerpoint/2010/main" val="327561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0" i="0" u="none" strike="noStrike">
              <a:solidFill>
                <a:srgbClr val="282828"/>
              </a:solidFill>
              <a:effectLst/>
              <a:latin typeface="Tiempos Text"/>
            </a:endParaRPr>
          </a:p>
          <a:p>
            <a:pPr marL="171450" indent="-171450">
              <a:buFontTx/>
              <a:buChar char="-"/>
            </a:pPr>
            <a:r>
              <a:rPr lang="en-US" b="0" i="0">
                <a:solidFill>
                  <a:srgbClr val="2E2E2E"/>
                </a:solidFill>
                <a:effectLst/>
                <a:latin typeface="NexusSerif"/>
              </a:rPr>
              <a:t>Every infectious disease outbreak exhibits certain patterns and such patterns needed to be identified based on transmission dynamics of such outbreaks. Intervening measures to eradicate such infectious diseases rely on the methods used to evaluate the outbreak when it occurs. Usually patterns exhibited in such scenarios are non-linear in nature and this motivates us to design the system that can capture such non-linear dynamic changes.</a:t>
            </a:r>
          </a:p>
          <a:p>
            <a:pPr marL="171450" indent="-171450">
              <a:buFontTx/>
              <a:buChar char="-"/>
            </a:pPr>
            <a:r>
              <a:rPr lang="en-US" b="0" i="0">
                <a:solidFill>
                  <a:srgbClr val="2E2E2E"/>
                </a:solidFill>
                <a:effectLst/>
                <a:latin typeface="NexusSerif"/>
              </a:rPr>
              <a:t>Given data is a time series.  The best solution here would be to use neural network</a:t>
            </a:r>
          </a:p>
          <a:p>
            <a:pPr marL="171450" indent="-171450">
              <a:buFontTx/>
              <a:buChar char="-"/>
            </a:pPr>
            <a:r>
              <a:rPr lang="en-US" b="0" i="0">
                <a:solidFill>
                  <a:srgbClr val="2E2E2E"/>
                </a:solidFill>
                <a:effectLst/>
                <a:latin typeface="NexusSerif"/>
              </a:rPr>
              <a:t>Issues with RNN</a:t>
            </a:r>
          </a:p>
          <a:p>
            <a:pPr marL="171450" indent="-171450">
              <a:buFontTx/>
              <a:buChar char="-"/>
            </a:pPr>
            <a:r>
              <a:rPr lang="en-US" b="0" i="0">
                <a:solidFill>
                  <a:srgbClr val="2E2E2E"/>
                </a:solidFill>
                <a:effectLst/>
                <a:latin typeface="NexusSerif"/>
              </a:rPr>
              <a:t>So we end-up choosing LSTM</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87B6C343-2B58-4661-B744-9F272FD62954}" type="slidenum">
              <a:rPr lang="en-US" smtClean="0"/>
              <a:t>20</a:t>
            </a:fld>
            <a:endParaRPr lang="en-US"/>
          </a:p>
        </p:txBody>
      </p:sp>
    </p:spTree>
    <p:extLst>
      <p:ext uri="{BB962C8B-B14F-4D97-AF65-F5344CB8AC3E}">
        <p14:creationId xmlns:p14="http://schemas.microsoft.com/office/powerpoint/2010/main" val="3903094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https://intellipaat.com/blog/what-is-lstm/</a:t>
            </a:r>
          </a:p>
          <a:p>
            <a:endParaRPr lang="en-US"/>
          </a:p>
        </p:txBody>
      </p:sp>
      <p:sp>
        <p:nvSpPr>
          <p:cNvPr id="4" name="Slide Number Placeholder 3"/>
          <p:cNvSpPr>
            <a:spLocks noGrp="1"/>
          </p:cNvSpPr>
          <p:nvPr>
            <p:ph type="sldNum" sz="quarter" idx="5"/>
          </p:nvPr>
        </p:nvSpPr>
        <p:spPr/>
        <p:txBody>
          <a:bodyPr/>
          <a:lstStyle/>
          <a:p>
            <a:fld id="{87B6C343-2B58-4661-B744-9F272FD62954}" type="slidenum">
              <a:rPr lang="en-US" smtClean="0"/>
              <a:t>21</a:t>
            </a:fld>
            <a:endParaRPr lang="en-US"/>
          </a:p>
        </p:txBody>
      </p:sp>
    </p:spTree>
    <p:extLst>
      <p:ext uri="{BB962C8B-B14F-4D97-AF65-F5344CB8AC3E}">
        <p14:creationId xmlns:p14="http://schemas.microsoft.com/office/powerpoint/2010/main" val="1744817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https://www.sciencedirect.com/science/article/pii/S0960077920302642?casa_token=EdD82_4Fi_IAAAAA:GsVmOQ3JaZZKWS-93M8NCaW_TctpvSsHUXwoSvw6ywIrmn2hywMI6w9d3h6kfPf80-OpMvxU8AQ#aep-article-footnote-id1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https://www.ncbi.nlm.nih.gov/pmc/articles/PMC7440083/</a:t>
            </a:r>
          </a:p>
          <a:p>
            <a:endParaRPr lang="en-US"/>
          </a:p>
        </p:txBody>
      </p:sp>
      <p:sp>
        <p:nvSpPr>
          <p:cNvPr id="4" name="Slide Number Placeholder 3"/>
          <p:cNvSpPr>
            <a:spLocks noGrp="1"/>
          </p:cNvSpPr>
          <p:nvPr>
            <p:ph type="sldNum" sz="quarter" idx="5"/>
          </p:nvPr>
        </p:nvSpPr>
        <p:spPr/>
        <p:txBody>
          <a:bodyPr/>
          <a:lstStyle/>
          <a:p>
            <a:fld id="{87B6C343-2B58-4661-B744-9F272FD62954}" type="slidenum">
              <a:rPr lang="en-US" smtClean="0"/>
              <a:t>22</a:t>
            </a:fld>
            <a:endParaRPr lang="en-US"/>
          </a:p>
        </p:txBody>
      </p:sp>
    </p:spTree>
    <p:extLst>
      <p:ext uri="{BB962C8B-B14F-4D97-AF65-F5344CB8AC3E}">
        <p14:creationId xmlns:p14="http://schemas.microsoft.com/office/powerpoint/2010/main" val="427014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https://www.educba.com/keras-lstm/</a:t>
            </a:r>
            <a:endParaRPr lang="en-US"/>
          </a:p>
          <a:p>
            <a:endParaRPr lang="en-US">
              <a:cs typeface="Calibri"/>
            </a:endParaRPr>
          </a:p>
          <a:p>
            <a:r>
              <a:rPr lang="en-US"/>
              <a:t>https://towardsdatascience.com/walking-through-support-vector-regression-and-lstms-with-stock-price-prediction-45e11b620650</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87B6C343-2B58-4661-B744-9F272FD62954}" type="slidenum">
              <a:rPr lang="en-US" smtClean="0"/>
              <a:t>23</a:t>
            </a:fld>
            <a:endParaRPr lang="en-US"/>
          </a:p>
        </p:txBody>
      </p:sp>
    </p:spTree>
    <p:extLst>
      <p:ext uri="{BB962C8B-B14F-4D97-AF65-F5344CB8AC3E}">
        <p14:creationId xmlns:p14="http://schemas.microsoft.com/office/powerpoint/2010/main" val="3514229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https://www.aitude.com/comparison-of-sigmoid-tanh-and-relu-activation-functions/#:~:text=ReLu%20is%20the%20best%20and,compare%20to%20other%20activation%20function</a:t>
            </a:r>
            <a:r>
              <a:rPr lang="en-US"/>
              <a:t>.</a:t>
            </a:r>
          </a:p>
          <a:p>
            <a:endParaRPr lang="en-US">
              <a:cs typeface="Calibri"/>
            </a:endParaRPr>
          </a:p>
          <a:p>
            <a:endParaRPr lang="en-US">
              <a:cs typeface="Calibri"/>
            </a:endParaRPr>
          </a:p>
          <a:p>
            <a:r>
              <a:rPr lang="en-US">
                <a:cs typeface="Calibri"/>
              </a:rPr>
              <a:t>COMPUTATIONAL SPEED</a:t>
            </a:r>
          </a:p>
          <a:p>
            <a:r>
              <a:rPr lang="en-US">
                <a:cs typeface="Calibri"/>
              </a:rPr>
              <a:t>VANISHING GRADIENT</a:t>
            </a:r>
          </a:p>
          <a:p>
            <a:r>
              <a:rPr lang="en-US">
                <a:cs typeface="Calibri"/>
              </a:rPr>
              <a:t>BUT FAST CONVERGENCE</a:t>
            </a:r>
          </a:p>
        </p:txBody>
      </p:sp>
      <p:sp>
        <p:nvSpPr>
          <p:cNvPr id="4" name="Slide Number Placeholder 3"/>
          <p:cNvSpPr>
            <a:spLocks noGrp="1"/>
          </p:cNvSpPr>
          <p:nvPr>
            <p:ph type="sldNum" sz="quarter" idx="5"/>
          </p:nvPr>
        </p:nvSpPr>
        <p:spPr/>
        <p:txBody>
          <a:bodyPr/>
          <a:lstStyle/>
          <a:p>
            <a:fld id="{87B6C343-2B58-4661-B744-9F272FD62954}" type="slidenum">
              <a:rPr lang="en-US" smtClean="0"/>
              <a:t>24</a:t>
            </a:fld>
            <a:endParaRPr lang="en-US"/>
          </a:p>
        </p:txBody>
      </p:sp>
    </p:spTree>
    <p:extLst>
      <p:ext uri="{BB962C8B-B14F-4D97-AF65-F5344CB8AC3E}">
        <p14:creationId xmlns:p14="http://schemas.microsoft.com/office/powerpoint/2010/main" val="2587219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https://datascience.stackexchange.com/questions/54657/which-performs-better-in-time-series-forecasting-lstm-or-svr</a:t>
            </a:r>
          </a:p>
        </p:txBody>
      </p:sp>
      <p:sp>
        <p:nvSpPr>
          <p:cNvPr id="4" name="Slide Number Placeholder 3"/>
          <p:cNvSpPr>
            <a:spLocks noGrp="1"/>
          </p:cNvSpPr>
          <p:nvPr>
            <p:ph type="sldNum" sz="quarter" idx="5"/>
          </p:nvPr>
        </p:nvSpPr>
        <p:spPr/>
        <p:txBody>
          <a:bodyPr/>
          <a:lstStyle/>
          <a:p>
            <a:fld id="{87B6C343-2B58-4661-B744-9F272FD62954}" type="slidenum">
              <a:rPr lang="en-US" smtClean="0"/>
              <a:t>28</a:t>
            </a:fld>
            <a:endParaRPr lang="en-US"/>
          </a:p>
        </p:txBody>
      </p:sp>
    </p:spTree>
    <p:extLst>
      <p:ext uri="{BB962C8B-B14F-4D97-AF65-F5344CB8AC3E}">
        <p14:creationId xmlns:p14="http://schemas.microsoft.com/office/powerpoint/2010/main" val="243001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CEE8DD-9B27-4BEE-A75B-6E670EF1DF4C}"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3402187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EE8DD-9B27-4BEE-A75B-6E670EF1DF4C}"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2734809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EE8DD-9B27-4BEE-A75B-6E670EF1DF4C}"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106324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EE8DD-9B27-4BEE-A75B-6E670EF1DF4C}"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400329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CEE8DD-9B27-4BEE-A75B-6E670EF1DF4C}"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62340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CEE8DD-9B27-4BEE-A75B-6E670EF1DF4C}"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3039176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CEE8DD-9B27-4BEE-A75B-6E670EF1DF4C}"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323726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CEE8DD-9B27-4BEE-A75B-6E670EF1DF4C}"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178824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EE8DD-9B27-4BEE-A75B-6E670EF1DF4C}"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195310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CEE8DD-9B27-4BEE-A75B-6E670EF1DF4C}"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3023609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CEE8DD-9B27-4BEE-A75B-6E670EF1DF4C}"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23F694-A3D9-4A47-A0D0-073DF163690E}" type="slidenum">
              <a:rPr lang="en-US" smtClean="0"/>
              <a:t>‹#›</a:t>
            </a:fld>
            <a:endParaRPr lang="en-US"/>
          </a:p>
        </p:txBody>
      </p:sp>
    </p:spTree>
    <p:extLst>
      <p:ext uri="{BB962C8B-B14F-4D97-AF65-F5344CB8AC3E}">
        <p14:creationId xmlns:p14="http://schemas.microsoft.com/office/powerpoint/2010/main" val="114721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6000"/>
            <a:lum/>
            <a:extLst>
              <a:ext uri="{BEBA8EAE-BF5A-486C-A8C5-ECC9F3942E4B}">
                <a14:imgProps xmlns:a14="http://schemas.microsoft.com/office/drawing/2010/main">
                  <a14:imgLayer r:embed="rId14">
                    <a14:imgEffect>
                      <a14:sharpenSoften amount="10000"/>
                    </a14:imgEffect>
                    <a14:imgEffect>
                      <a14:saturation sat="102000"/>
                    </a14:imgEffect>
                    <a14:imgEffect>
                      <a14:brightnessContrast contrast="40000"/>
                    </a14:imgEffect>
                  </a14:imgLayer>
                </a14:imgProps>
              </a:ext>
            </a:extLst>
          </a:blip>
          <a:srcRect/>
          <a:stretch>
            <a:fillRect l="80000" t="-30000" r="-30000" b="4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EE8DD-9B27-4BEE-A75B-6E670EF1DF4C}" type="datetimeFigureOut">
              <a:rPr lang="en-US" smtClean="0"/>
              <a:t>11/9/2022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3F694-A3D9-4A47-A0D0-073DF163690E}" type="slidenum">
              <a:rPr lang="en-US" smtClean="0"/>
              <a:t>‹#›</a:t>
            </a:fld>
            <a:endParaRPr lang="en-US"/>
          </a:p>
        </p:txBody>
      </p:sp>
    </p:spTree>
    <p:extLst>
      <p:ext uri="{BB962C8B-B14F-4D97-AF65-F5344CB8AC3E}">
        <p14:creationId xmlns:p14="http://schemas.microsoft.com/office/powerpoint/2010/main" val="3646467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drive/1bd2J2JDdhKiudsghLcqThv_D7U3sQ_VN#scrollTo=19tt313riFvO" TargetMode="External"/><Relationship Id="rId2" Type="http://schemas.openxmlformats.org/officeDocument/2006/relationships/hyperlink" Target="https://colab.research.google.com/drive/1gJqtzTCmwwvPtMN_KfAZnlRb1KlkkKaK#scrollTo=cx7BObxjPG_f" TargetMode="External"/><Relationship Id="rId1" Type="http://schemas.openxmlformats.org/officeDocument/2006/relationships/slideLayout" Target="../slideLayouts/slideLayout2.xml"/><Relationship Id="rId4" Type="http://schemas.openxmlformats.org/officeDocument/2006/relationships/hyperlink" Target="https://colab.research.google.com/drive/1B5IVJX34SIXVT5Dfmze4m-UA6cTqdB5M?usp=sharing&amp;authuser=1#scrollTo=9YPPGJdIpX5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le of red flowers&#10;&#10;Description automatically generated with low confidence">
            <a:extLst>
              <a:ext uri="{FF2B5EF4-FFF2-40B4-BE49-F238E27FC236}">
                <a16:creationId xmlns:a16="http://schemas.microsoft.com/office/drawing/2014/main" id="{C0A95687-C96C-AC4D-9795-190F162FE65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rcRect l="18079" t="2689" r="13521"/>
          <a:stretch/>
        </p:blipFill>
        <p:spPr>
          <a:xfrm>
            <a:off x="7384472" y="1290287"/>
            <a:ext cx="4765964" cy="4947888"/>
          </a:xfrm>
          <a:prstGeom prst="rect">
            <a:avLst/>
          </a:prstGeom>
        </p:spPr>
      </p:pic>
      <p:sp>
        <p:nvSpPr>
          <p:cNvPr id="3" name="TextBox 2">
            <a:extLst>
              <a:ext uri="{FF2B5EF4-FFF2-40B4-BE49-F238E27FC236}">
                <a16:creationId xmlns:a16="http://schemas.microsoft.com/office/drawing/2014/main" id="{33E975CE-4780-AABF-89C7-2E7D01596321}"/>
              </a:ext>
            </a:extLst>
          </p:cNvPr>
          <p:cNvSpPr txBox="1"/>
          <p:nvPr/>
        </p:nvSpPr>
        <p:spPr>
          <a:xfrm>
            <a:off x="595746" y="259607"/>
            <a:ext cx="10169236" cy="646331"/>
          </a:xfrm>
          <a:prstGeom prst="rect">
            <a:avLst/>
          </a:prstGeom>
          <a:noFill/>
        </p:spPr>
        <p:txBody>
          <a:bodyPr wrap="square" rtlCol="0">
            <a:spAutoFit/>
          </a:bodyPr>
          <a:lstStyle/>
          <a:p>
            <a:pPr algn="just"/>
            <a:r>
              <a:rPr lang="en-US" sz="3600">
                <a:solidFill>
                  <a:schemeClr val="bg1"/>
                </a:solidFill>
                <a:latin typeface="Book Antiqua" panose="02040602050305030304" pitchFamily="18" charset="0"/>
              </a:rPr>
              <a:t>, XGBoost and SVM </a:t>
            </a:r>
          </a:p>
        </p:txBody>
      </p:sp>
      <p:sp>
        <p:nvSpPr>
          <p:cNvPr id="5" name="TextBox 4">
            <a:extLst>
              <a:ext uri="{FF2B5EF4-FFF2-40B4-BE49-F238E27FC236}">
                <a16:creationId xmlns:a16="http://schemas.microsoft.com/office/drawing/2014/main" id="{4C7D340D-D66E-3BB9-655B-3C59F4278110}"/>
              </a:ext>
            </a:extLst>
          </p:cNvPr>
          <p:cNvSpPr txBox="1"/>
          <p:nvPr/>
        </p:nvSpPr>
        <p:spPr>
          <a:xfrm>
            <a:off x="429492" y="2170653"/>
            <a:ext cx="6054435" cy="3508653"/>
          </a:xfrm>
          <a:prstGeom prst="rect">
            <a:avLst/>
          </a:prstGeom>
          <a:noFill/>
        </p:spPr>
        <p:txBody>
          <a:bodyPr wrap="square" lIns="91440" tIns="45720" rIns="91440" bIns="45720" anchor="t">
            <a:spAutoFit/>
          </a:bodyPr>
          <a:lstStyle/>
          <a:p>
            <a:pPr algn="ctr"/>
            <a:r>
              <a:rPr lang="en-US" sz="4400" b="0">
                <a:solidFill>
                  <a:srgbClr val="7F6000"/>
                </a:solidFill>
                <a:latin typeface="Bodoni MT Black"/>
              </a:rPr>
              <a:t>Covid-19</a:t>
            </a:r>
          </a:p>
          <a:p>
            <a:pPr algn="ctr"/>
            <a:endParaRPr lang="en-US" sz="3200">
              <a:solidFill>
                <a:srgbClr val="7F6000"/>
              </a:solidFill>
              <a:latin typeface="Book Antiqua" panose="02040602050305030304" pitchFamily="18" charset="0"/>
            </a:endParaRPr>
          </a:p>
          <a:p>
            <a:pPr algn="ctr"/>
            <a:r>
              <a:rPr lang="en-US" sz="3200">
                <a:solidFill>
                  <a:srgbClr val="7F6000"/>
                </a:solidFill>
                <a:latin typeface="Book Antiqua"/>
              </a:rPr>
              <a:t> </a:t>
            </a:r>
            <a:r>
              <a:rPr lang="en-US" sz="3200" b="1">
                <a:solidFill>
                  <a:srgbClr val="7F6000"/>
                </a:solidFill>
                <a:latin typeface="Book Antiqua"/>
              </a:rPr>
              <a:t>Data analysis and performance comparison of forecasting algorithms</a:t>
            </a:r>
          </a:p>
          <a:p>
            <a:pPr algn="ctr"/>
            <a:endParaRPr lang="en-US" sz="3200" b="1">
              <a:solidFill>
                <a:srgbClr val="7F6000"/>
              </a:solidFill>
              <a:latin typeface="Book Antiqua" panose="02040602050305030304" pitchFamily="18" charset="0"/>
            </a:endParaRPr>
          </a:p>
          <a:p>
            <a:pPr algn="ctr"/>
            <a:r>
              <a:rPr lang="en-US" err="1">
                <a:solidFill>
                  <a:srgbClr val="7F6000"/>
                </a:solidFill>
              </a:rPr>
              <a:t>Krithikashree</a:t>
            </a:r>
            <a:r>
              <a:rPr lang="en-US">
                <a:solidFill>
                  <a:srgbClr val="7F6000"/>
                </a:solidFill>
              </a:rPr>
              <a:t> – Jahanvi – </a:t>
            </a:r>
            <a:r>
              <a:rPr lang="en-US" err="1">
                <a:solidFill>
                  <a:srgbClr val="7F6000"/>
                </a:solidFill>
              </a:rPr>
              <a:t>Prananditha</a:t>
            </a:r>
            <a:endParaRPr lang="en-US">
              <a:solidFill>
                <a:srgbClr val="7F6000"/>
              </a:solidFill>
              <a:latin typeface="Book Antiqua" panose="02040602050305030304" pitchFamily="18" charset="0"/>
            </a:endParaRPr>
          </a:p>
        </p:txBody>
      </p:sp>
    </p:spTree>
    <p:extLst>
      <p:ext uri="{BB962C8B-B14F-4D97-AF65-F5344CB8AC3E}">
        <p14:creationId xmlns:p14="http://schemas.microsoft.com/office/powerpoint/2010/main" val="116900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AE6F8-0708-2118-E1BF-14332244764E}"/>
              </a:ext>
            </a:extLst>
          </p:cNvPr>
          <p:cNvPicPr>
            <a:picLocks noChangeAspect="1"/>
          </p:cNvPicPr>
          <p:nvPr/>
        </p:nvPicPr>
        <p:blipFill>
          <a:blip r:embed="rId2"/>
          <a:stretch>
            <a:fillRect/>
          </a:stretch>
        </p:blipFill>
        <p:spPr>
          <a:xfrm>
            <a:off x="903958" y="1773833"/>
            <a:ext cx="9358171" cy="3635055"/>
          </a:xfrm>
          <a:prstGeom prst="rect">
            <a:avLst/>
          </a:prstGeom>
        </p:spPr>
      </p:pic>
      <p:sp>
        <p:nvSpPr>
          <p:cNvPr id="4" name="TextBox 3">
            <a:extLst>
              <a:ext uri="{FF2B5EF4-FFF2-40B4-BE49-F238E27FC236}">
                <a16:creationId xmlns:a16="http://schemas.microsoft.com/office/drawing/2014/main" id="{F63E75D4-611A-F470-3648-2F6BAF13B0A3}"/>
              </a:ext>
            </a:extLst>
          </p:cNvPr>
          <p:cNvSpPr txBox="1"/>
          <p:nvPr/>
        </p:nvSpPr>
        <p:spPr>
          <a:xfrm>
            <a:off x="821662" y="555673"/>
            <a:ext cx="8852690" cy="707886"/>
          </a:xfrm>
          <a:prstGeom prst="rect">
            <a:avLst/>
          </a:prstGeom>
          <a:noFill/>
        </p:spPr>
        <p:txBody>
          <a:bodyPr wrap="square" rtlCol="0">
            <a:spAutoFit/>
          </a:bodyPr>
          <a:lstStyle/>
          <a:p>
            <a:r>
              <a:rPr lang="en-US" sz="4000" b="1">
                <a:solidFill>
                  <a:srgbClr val="7F6000"/>
                </a:solidFill>
                <a:latin typeface="Book Antiqua" panose="02040602050305030304" pitchFamily="18" charset="0"/>
              </a:rPr>
              <a:t>Current Trend and Train ,Test Split</a:t>
            </a:r>
          </a:p>
        </p:txBody>
      </p:sp>
    </p:spTree>
    <p:extLst>
      <p:ext uri="{BB962C8B-B14F-4D97-AF65-F5344CB8AC3E}">
        <p14:creationId xmlns:p14="http://schemas.microsoft.com/office/powerpoint/2010/main" val="255104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063744-D182-CE0E-9181-49FB2A7F5178}"/>
              </a:ext>
            </a:extLst>
          </p:cNvPr>
          <p:cNvPicPr>
            <a:picLocks noChangeAspect="1"/>
          </p:cNvPicPr>
          <p:nvPr/>
        </p:nvPicPr>
        <p:blipFill>
          <a:blip r:embed="rId2"/>
          <a:stretch>
            <a:fillRect/>
          </a:stretch>
        </p:blipFill>
        <p:spPr>
          <a:xfrm>
            <a:off x="769434" y="1623059"/>
            <a:ext cx="9244361" cy="3618013"/>
          </a:xfrm>
          <a:prstGeom prst="rect">
            <a:avLst/>
          </a:prstGeom>
        </p:spPr>
      </p:pic>
      <p:sp>
        <p:nvSpPr>
          <p:cNvPr id="5" name="TextBox 4">
            <a:extLst>
              <a:ext uri="{FF2B5EF4-FFF2-40B4-BE49-F238E27FC236}">
                <a16:creationId xmlns:a16="http://schemas.microsoft.com/office/drawing/2014/main" id="{ED2E7382-436C-6869-9D85-2ECF548113CA}"/>
              </a:ext>
            </a:extLst>
          </p:cNvPr>
          <p:cNvSpPr txBox="1"/>
          <p:nvPr/>
        </p:nvSpPr>
        <p:spPr>
          <a:xfrm>
            <a:off x="1438506" y="5731727"/>
            <a:ext cx="6556918" cy="461665"/>
          </a:xfrm>
          <a:prstGeom prst="rect">
            <a:avLst/>
          </a:prstGeom>
          <a:noFill/>
        </p:spPr>
        <p:txBody>
          <a:bodyPr wrap="square" rtlCol="0">
            <a:spAutoFit/>
          </a:bodyPr>
          <a:lstStyle/>
          <a:p>
            <a:r>
              <a:rPr lang="en-US" sz="2400" b="1" i="0">
                <a:solidFill>
                  <a:srgbClr val="212121"/>
                </a:solidFill>
                <a:effectLst/>
                <a:latin typeface="Courier New" panose="02070309020205020404" pitchFamily="49" charset="0"/>
              </a:rPr>
              <a:t>Validation RMSE:2.30726e+07</a:t>
            </a:r>
            <a:endParaRPr lang="en-US" sz="2400" b="1"/>
          </a:p>
        </p:txBody>
      </p:sp>
      <p:sp>
        <p:nvSpPr>
          <p:cNvPr id="6" name="TextBox 5">
            <a:extLst>
              <a:ext uri="{FF2B5EF4-FFF2-40B4-BE49-F238E27FC236}">
                <a16:creationId xmlns:a16="http://schemas.microsoft.com/office/drawing/2014/main" id="{C2B123AA-7081-0DC5-58F3-744E53D9EEBC}"/>
              </a:ext>
            </a:extLst>
          </p:cNvPr>
          <p:cNvSpPr txBox="1"/>
          <p:nvPr/>
        </p:nvSpPr>
        <p:spPr>
          <a:xfrm>
            <a:off x="769434" y="547629"/>
            <a:ext cx="7638586" cy="707886"/>
          </a:xfrm>
          <a:prstGeom prst="rect">
            <a:avLst/>
          </a:prstGeom>
          <a:noFill/>
        </p:spPr>
        <p:txBody>
          <a:bodyPr wrap="square" rtlCol="0">
            <a:spAutoFit/>
          </a:bodyPr>
          <a:lstStyle/>
          <a:p>
            <a:r>
              <a:rPr lang="en-US" sz="4000" b="1">
                <a:solidFill>
                  <a:srgbClr val="7F6000"/>
                </a:solidFill>
                <a:latin typeface="Book Antiqua" panose="02040602050305030304" pitchFamily="18" charset="0"/>
              </a:rPr>
              <a:t>Model Evaluation</a:t>
            </a:r>
          </a:p>
        </p:txBody>
      </p:sp>
    </p:spTree>
    <p:extLst>
      <p:ext uri="{BB962C8B-B14F-4D97-AF65-F5344CB8AC3E}">
        <p14:creationId xmlns:p14="http://schemas.microsoft.com/office/powerpoint/2010/main" val="423835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96DED-EFF9-4152-011A-018B1FAE9A55}"/>
              </a:ext>
            </a:extLst>
          </p:cNvPr>
          <p:cNvPicPr>
            <a:picLocks noChangeAspect="1"/>
          </p:cNvPicPr>
          <p:nvPr/>
        </p:nvPicPr>
        <p:blipFill>
          <a:blip r:embed="rId2"/>
          <a:stretch>
            <a:fillRect/>
          </a:stretch>
        </p:blipFill>
        <p:spPr>
          <a:xfrm>
            <a:off x="849521" y="1734238"/>
            <a:ext cx="9547269" cy="3775405"/>
          </a:xfrm>
          <a:prstGeom prst="rect">
            <a:avLst/>
          </a:prstGeom>
        </p:spPr>
      </p:pic>
    </p:spTree>
    <p:extLst>
      <p:ext uri="{BB962C8B-B14F-4D97-AF65-F5344CB8AC3E}">
        <p14:creationId xmlns:p14="http://schemas.microsoft.com/office/powerpoint/2010/main" val="2258011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AA5A-B88D-EAE7-E053-D8846B042B6D}"/>
              </a:ext>
            </a:extLst>
          </p:cNvPr>
          <p:cNvSpPr>
            <a:spLocks noGrp="1"/>
          </p:cNvSpPr>
          <p:nvPr>
            <p:ph type="title"/>
          </p:nvPr>
        </p:nvSpPr>
        <p:spPr/>
        <p:txBody>
          <a:bodyPr/>
          <a:lstStyle/>
          <a:p>
            <a:r>
              <a:rPr lang="en-US" b="1">
                <a:solidFill>
                  <a:srgbClr val="7F6000"/>
                </a:solidFill>
                <a:latin typeface="Book Antiqua"/>
              </a:rPr>
              <a:t>Support Vector Regression</a:t>
            </a:r>
            <a:endParaRPr lang="en-US">
              <a:cs typeface="Calibri Light"/>
            </a:endParaRPr>
          </a:p>
        </p:txBody>
      </p:sp>
      <p:pic>
        <p:nvPicPr>
          <p:cNvPr id="4" name="Picture 4" descr="Chart, line chart&#10;&#10;Description automatically generated">
            <a:extLst>
              <a:ext uri="{FF2B5EF4-FFF2-40B4-BE49-F238E27FC236}">
                <a16:creationId xmlns:a16="http://schemas.microsoft.com/office/drawing/2014/main" id="{3AF52FC9-DF14-FF9D-FD08-B0467CBB6A7E}"/>
              </a:ext>
            </a:extLst>
          </p:cNvPr>
          <p:cNvPicPr>
            <a:picLocks noGrp="1" noChangeAspect="1"/>
          </p:cNvPicPr>
          <p:nvPr>
            <p:ph idx="1"/>
          </p:nvPr>
        </p:nvPicPr>
        <p:blipFill>
          <a:blip r:embed="rId2"/>
          <a:stretch>
            <a:fillRect/>
          </a:stretch>
        </p:blipFill>
        <p:spPr>
          <a:xfrm>
            <a:off x="79411" y="1969399"/>
            <a:ext cx="4743857" cy="3186772"/>
          </a:xfrm>
        </p:spPr>
      </p:pic>
      <p:sp>
        <p:nvSpPr>
          <p:cNvPr id="7" name="TextBox 6">
            <a:extLst>
              <a:ext uri="{FF2B5EF4-FFF2-40B4-BE49-F238E27FC236}">
                <a16:creationId xmlns:a16="http://schemas.microsoft.com/office/drawing/2014/main" id="{953F6211-8274-7EED-C665-CDAE973E8836}"/>
              </a:ext>
            </a:extLst>
          </p:cNvPr>
          <p:cNvSpPr txBox="1"/>
          <p:nvPr/>
        </p:nvSpPr>
        <p:spPr>
          <a:xfrm>
            <a:off x="4925683" y="1561382"/>
            <a:ext cx="5230482"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SVM find a plane that has the maximum margin, </a:t>
            </a:r>
            <a:r>
              <a:rPr lang="en-US" b="1" err="1">
                <a:latin typeface="Book Antiqua"/>
              </a:rPr>
              <a:t>i.e</a:t>
            </a:r>
            <a:r>
              <a:rPr lang="en-US" b="1">
                <a:latin typeface="Book Antiqua"/>
              </a:rPr>
              <a:t> the maximum distance between data points of both classes.</a:t>
            </a:r>
          </a:p>
          <a:p>
            <a:endParaRPr lang="en-US" b="1">
              <a:latin typeface="Book Antiqua"/>
              <a:cs typeface="Calibri"/>
            </a:endParaRPr>
          </a:p>
          <a:p>
            <a:endParaRPr lang="en-US" b="1">
              <a:latin typeface="Book Antiqua"/>
              <a:cs typeface="Calibri"/>
            </a:endParaRPr>
          </a:p>
          <a:p>
            <a:endParaRPr lang="en-US" b="1">
              <a:latin typeface="Book Antiqua"/>
              <a:cs typeface="Calibri"/>
            </a:endParaRPr>
          </a:p>
          <a:p>
            <a:endParaRPr lang="en-US" b="1">
              <a:latin typeface="Book Antiqua"/>
              <a:ea typeface="+mn-lt"/>
              <a:cs typeface="+mn-lt"/>
            </a:endParaRPr>
          </a:p>
          <a:p>
            <a:endParaRPr lang="en-US" b="1">
              <a:latin typeface="Book Antiqua"/>
              <a:ea typeface="+mn-lt"/>
              <a:cs typeface="+mn-lt"/>
            </a:endParaRPr>
          </a:p>
          <a:p>
            <a:endParaRPr lang="en-US" b="1">
              <a:latin typeface="Book Antiqua"/>
              <a:ea typeface="+mn-lt"/>
              <a:cs typeface="+mn-lt"/>
            </a:endParaRPr>
          </a:p>
          <a:p>
            <a:endParaRPr lang="en-US" b="1">
              <a:latin typeface="Book Antiqua"/>
              <a:ea typeface="+mn-lt"/>
              <a:cs typeface="+mn-lt"/>
            </a:endParaRPr>
          </a:p>
          <a:p>
            <a:endParaRPr lang="en-US" b="1">
              <a:latin typeface="Book Antiqua"/>
              <a:ea typeface="+mn-lt"/>
              <a:cs typeface="+mn-lt"/>
            </a:endParaRPr>
          </a:p>
          <a:p>
            <a:endParaRPr lang="en-US" b="1">
              <a:latin typeface="Book Antiqua"/>
              <a:ea typeface="+mn-lt"/>
              <a:cs typeface="+mn-lt"/>
            </a:endParaRPr>
          </a:p>
          <a:p>
            <a:r>
              <a:rPr lang="en-US" sz="2400" b="1">
                <a:latin typeface="Book Antiqua"/>
                <a:ea typeface="+mn-lt"/>
                <a:cs typeface="+mn-lt"/>
              </a:rPr>
              <a:t>What if we use the plane as a regression line?</a:t>
            </a:r>
          </a:p>
          <a:p>
            <a:endParaRPr lang="en-US" b="1">
              <a:latin typeface="Book Antiqua"/>
              <a:cs typeface="Calibri"/>
            </a:endParaRPr>
          </a:p>
        </p:txBody>
      </p:sp>
      <p:pic>
        <p:nvPicPr>
          <p:cNvPr id="9" name="Picture 9" descr="Logo&#10;&#10;Description automatically generated">
            <a:extLst>
              <a:ext uri="{FF2B5EF4-FFF2-40B4-BE49-F238E27FC236}">
                <a16:creationId xmlns:a16="http://schemas.microsoft.com/office/drawing/2014/main" id="{7B850254-64F2-9537-183E-AED8F9033B19}"/>
              </a:ext>
            </a:extLst>
          </p:cNvPr>
          <p:cNvPicPr>
            <a:picLocks noChangeAspect="1"/>
          </p:cNvPicPr>
          <p:nvPr/>
        </p:nvPicPr>
        <p:blipFill>
          <a:blip r:embed="rId3"/>
          <a:stretch>
            <a:fillRect/>
          </a:stretch>
        </p:blipFill>
        <p:spPr>
          <a:xfrm>
            <a:off x="5371381" y="3380943"/>
            <a:ext cx="2743200" cy="671209"/>
          </a:xfrm>
          <a:prstGeom prst="rect">
            <a:avLst/>
          </a:prstGeom>
        </p:spPr>
      </p:pic>
    </p:spTree>
    <p:extLst>
      <p:ext uri="{BB962C8B-B14F-4D97-AF65-F5344CB8AC3E}">
        <p14:creationId xmlns:p14="http://schemas.microsoft.com/office/powerpoint/2010/main" val="375488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AA5A-B88D-EAE7-E053-D8846B042B6D}"/>
              </a:ext>
            </a:extLst>
          </p:cNvPr>
          <p:cNvSpPr>
            <a:spLocks noGrp="1"/>
          </p:cNvSpPr>
          <p:nvPr>
            <p:ph type="title"/>
          </p:nvPr>
        </p:nvSpPr>
        <p:spPr/>
        <p:txBody>
          <a:bodyPr/>
          <a:lstStyle/>
          <a:p>
            <a:r>
              <a:rPr lang="en-US" b="1">
                <a:solidFill>
                  <a:srgbClr val="7F6000"/>
                </a:solidFill>
                <a:latin typeface="Book Antiqua"/>
              </a:rPr>
              <a:t>Support Vector Regression</a:t>
            </a:r>
            <a:endParaRPr lang="en-US">
              <a:ea typeface="+mj-lt"/>
              <a:cs typeface="+mj-lt"/>
            </a:endParaRPr>
          </a:p>
          <a:p>
            <a:endParaRPr lang="en-US">
              <a:cs typeface="Calibri Light"/>
            </a:endParaRPr>
          </a:p>
        </p:txBody>
      </p:sp>
      <p:sp>
        <p:nvSpPr>
          <p:cNvPr id="6" name="TextBox 5">
            <a:extLst>
              <a:ext uri="{FF2B5EF4-FFF2-40B4-BE49-F238E27FC236}">
                <a16:creationId xmlns:a16="http://schemas.microsoft.com/office/drawing/2014/main" id="{86E83246-8A39-E36E-A7C7-5130FE93EDCB}"/>
              </a:ext>
            </a:extLst>
          </p:cNvPr>
          <p:cNvSpPr txBox="1"/>
          <p:nvPr/>
        </p:nvSpPr>
        <p:spPr>
          <a:xfrm>
            <a:off x="396816" y="1374475"/>
            <a:ext cx="67113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rPr>
              <a:t>Unlike other Regression models that try to minimize the error between the real and predicted value, the SVR tries to fit the best line within a threshold value. The threshold value is the distance between the hyperplane and boundary line.</a:t>
            </a:r>
          </a:p>
        </p:txBody>
      </p:sp>
      <p:pic>
        <p:nvPicPr>
          <p:cNvPr id="12" name="Picture 12" descr="Diagram&#10;&#10;Description automatically generated">
            <a:extLst>
              <a:ext uri="{FF2B5EF4-FFF2-40B4-BE49-F238E27FC236}">
                <a16:creationId xmlns:a16="http://schemas.microsoft.com/office/drawing/2014/main" id="{0D37661C-0DC3-2B06-65D4-54816A544BF1}"/>
              </a:ext>
            </a:extLst>
          </p:cNvPr>
          <p:cNvPicPr>
            <a:picLocks noChangeAspect="1"/>
          </p:cNvPicPr>
          <p:nvPr/>
        </p:nvPicPr>
        <p:blipFill>
          <a:blip r:embed="rId2"/>
          <a:stretch>
            <a:fillRect/>
          </a:stretch>
        </p:blipFill>
        <p:spPr>
          <a:xfrm>
            <a:off x="6640453" y="1367467"/>
            <a:ext cx="3267434" cy="4137443"/>
          </a:xfrm>
          <a:prstGeom prst="rect">
            <a:avLst/>
          </a:prstGeom>
        </p:spPr>
      </p:pic>
      <p:pic>
        <p:nvPicPr>
          <p:cNvPr id="13" name="Picture 13" descr="Text, letter&#10;&#10;Description automatically generated">
            <a:extLst>
              <a:ext uri="{FF2B5EF4-FFF2-40B4-BE49-F238E27FC236}">
                <a16:creationId xmlns:a16="http://schemas.microsoft.com/office/drawing/2014/main" id="{F64EA7EB-C7E8-4B2B-D820-F45B8181A150}"/>
              </a:ext>
            </a:extLst>
          </p:cNvPr>
          <p:cNvPicPr>
            <a:picLocks noChangeAspect="1"/>
          </p:cNvPicPr>
          <p:nvPr/>
        </p:nvPicPr>
        <p:blipFill>
          <a:blip r:embed="rId3"/>
          <a:stretch>
            <a:fillRect/>
          </a:stretch>
        </p:blipFill>
        <p:spPr>
          <a:xfrm>
            <a:off x="1303756" y="3376163"/>
            <a:ext cx="2266410" cy="2118503"/>
          </a:xfrm>
          <a:prstGeom prst="rect">
            <a:avLst/>
          </a:prstGeom>
        </p:spPr>
      </p:pic>
      <p:sp>
        <p:nvSpPr>
          <p:cNvPr id="14" name="TextBox 13">
            <a:extLst>
              <a:ext uri="{FF2B5EF4-FFF2-40B4-BE49-F238E27FC236}">
                <a16:creationId xmlns:a16="http://schemas.microsoft.com/office/drawing/2014/main" id="{D48FC370-AC15-40A5-C2ED-44BD6ADCD69C}"/>
              </a:ext>
            </a:extLst>
          </p:cNvPr>
          <p:cNvSpPr txBox="1"/>
          <p:nvPr/>
        </p:nvSpPr>
        <p:spPr>
          <a:xfrm>
            <a:off x="1415142" y="1977571"/>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BFE4BF0F-834F-217E-030D-E7074525CAA5}"/>
              </a:ext>
            </a:extLst>
          </p:cNvPr>
          <p:cNvSpPr txBox="1"/>
          <p:nvPr/>
        </p:nvSpPr>
        <p:spPr>
          <a:xfrm>
            <a:off x="390927" y="2839185"/>
            <a:ext cx="3832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ook Antiqua"/>
                <a:cs typeface="Calibri"/>
              </a:rPr>
              <a:t>The problem can be written as:</a:t>
            </a:r>
            <a:endParaRPr lang="en-US" b="1">
              <a:latin typeface="Book Antiqua"/>
            </a:endParaRPr>
          </a:p>
        </p:txBody>
      </p:sp>
    </p:spTree>
    <p:extLst>
      <p:ext uri="{BB962C8B-B14F-4D97-AF65-F5344CB8AC3E}">
        <p14:creationId xmlns:p14="http://schemas.microsoft.com/office/powerpoint/2010/main" val="972892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AA5A-B88D-EAE7-E053-D8846B042B6D}"/>
              </a:ext>
            </a:extLst>
          </p:cNvPr>
          <p:cNvSpPr>
            <a:spLocks noGrp="1"/>
          </p:cNvSpPr>
          <p:nvPr>
            <p:ph type="title"/>
          </p:nvPr>
        </p:nvSpPr>
        <p:spPr/>
        <p:txBody>
          <a:bodyPr/>
          <a:lstStyle/>
          <a:p>
            <a:r>
              <a:rPr lang="en-US" b="1">
                <a:solidFill>
                  <a:srgbClr val="7F6000"/>
                </a:solidFill>
                <a:latin typeface="Book Antiqua"/>
              </a:rPr>
              <a:t>Why Support Vector Regression?</a:t>
            </a:r>
            <a:endParaRPr lang="en-US">
              <a:cs typeface="Calibri Light"/>
            </a:endParaRPr>
          </a:p>
        </p:txBody>
      </p:sp>
      <p:pic>
        <p:nvPicPr>
          <p:cNvPr id="8" name="Picture 9" descr="Chart, line chart, scatter chart&#10;&#10;Description automatically generated">
            <a:extLst>
              <a:ext uri="{FF2B5EF4-FFF2-40B4-BE49-F238E27FC236}">
                <a16:creationId xmlns:a16="http://schemas.microsoft.com/office/drawing/2014/main" id="{6B393DFA-B0A3-2789-86A2-D5820656D2A0}"/>
              </a:ext>
            </a:extLst>
          </p:cNvPr>
          <p:cNvPicPr>
            <a:picLocks noChangeAspect="1"/>
          </p:cNvPicPr>
          <p:nvPr/>
        </p:nvPicPr>
        <p:blipFill>
          <a:blip r:embed="rId2"/>
          <a:stretch>
            <a:fillRect/>
          </a:stretch>
        </p:blipFill>
        <p:spPr>
          <a:xfrm>
            <a:off x="1949569" y="2291991"/>
            <a:ext cx="8292859" cy="3352322"/>
          </a:xfrm>
          <a:prstGeom prst="rect">
            <a:avLst/>
          </a:prstGeom>
        </p:spPr>
      </p:pic>
    </p:spTree>
    <p:extLst>
      <p:ext uri="{BB962C8B-B14F-4D97-AF65-F5344CB8AC3E}">
        <p14:creationId xmlns:p14="http://schemas.microsoft.com/office/powerpoint/2010/main" val="3695096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D2D143-105C-D4A8-C7A7-7E21D03F5FCB}"/>
              </a:ext>
            </a:extLst>
          </p:cNvPr>
          <p:cNvSpPr txBox="1"/>
          <p:nvPr/>
        </p:nvSpPr>
        <p:spPr>
          <a:xfrm>
            <a:off x="667512" y="585216"/>
            <a:ext cx="7196328" cy="769441"/>
          </a:xfrm>
          <a:prstGeom prst="rect">
            <a:avLst/>
          </a:prstGeom>
          <a:noFill/>
        </p:spPr>
        <p:txBody>
          <a:bodyPr wrap="square" rtlCol="0">
            <a:spAutoFit/>
          </a:bodyPr>
          <a:lstStyle/>
          <a:p>
            <a:r>
              <a:rPr lang="en-US" sz="4400" b="1">
                <a:solidFill>
                  <a:srgbClr val="7F6000"/>
                </a:solidFill>
                <a:latin typeface="Book Antiqua" panose="02040602050305030304" pitchFamily="18" charset="0"/>
              </a:rPr>
              <a:t>Literature review</a:t>
            </a:r>
            <a:endParaRPr lang="en-US" sz="4400"/>
          </a:p>
        </p:txBody>
      </p:sp>
      <p:sp>
        <p:nvSpPr>
          <p:cNvPr id="3" name="TextBox 2">
            <a:extLst>
              <a:ext uri="{FF2B5EF4-FFF2-40B4-BE49-F238E27FC236}">
                <a16:creationId xmlns:a16="http://schemas.microsoft.com/office/drawing/2014/main" id="{818543D7-811A-E1E9-E6B0-98207B94C000}"/>
              </a:ext>
            </a:extLst>
          </p:cNvPr>
          <p:cNvSpPr txBox="1"/>
          <p:nvPr/>
        </p:nvSpPr>
        <p:spPr>
          <a:xfrm>
            <a:off x="667512" y="1976449"/>
            <a:ext cx="9966960"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800">
                <a:ea typeface="+mn-lt"/>
                <a:cs typeface="+mn-lt"/>
              </a:rPr>
              <a:t>SUPPORT VECTOR REGRESSION FOR PREDICTING COVID-19 CASES</a:t>
            </a:r>
            <a:endParaRPr lang="en-US" sz="2800" i="0">
              <a:solidFill>
                <a:srgbClr val="333333"/>
              </a:solidFill>
              <a:effectLst/>
              <a:cs typeface="Calibri"/>
            </a:endParaRP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ea typeface="+mn-lt"/>
                <a:cs typeface="+mn-lt"/>
              </a:rPr>
              <a:t>Time series forecasting by a seasonal support vector regression model</a:t>
            </a:r>
          </a:p>
        </p:txBody>
      </p:sp>
    </p:spTree>
    <p:extLst>
      <p:ext uri="{BB962C8B-B14F-4D97-AF65-F5344CB8AC3E}">
        <p14:creationId xmlns:p14="http://schemas.microsoft.com/office/powerpoint/2010/main" val="2824058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D2D143-105C-D4A8-C7A7-7E21D03F5FCB}"/>
              </a:ext>
            </a:extLst>
          </p:cNvPr>
          <p:cNvSpPr txBox="1"/>
          <p:nvPr/>
        </p:nvSpPr>
        <p:spPr>
          <a:xfrm>
            <a:off x="667512" y="585216"/>
            <a:ext cx="7196328" cy="769441"/>
          </a:xfrm>
          <a:prstGeom prst="rect">
            <a:avLst/>
          </a:prstGeom>
          <a:noFill/>
        </p:spPr>
        <p:txBody>
          <a:bodyPr wrap="square" lIns="91440" tIns="45720" rIns="91440" bIns="45720" rtlCol="0" anchor="t">
            <a:spAutoFit/>
          </a:bodyPr>
          <a:lstStyle/>
          <a:p>
            <a:r>
              <a:rPr lang="en-US" sz="4400" b="1">
                <a:solidFill>
                  <a:srgbClr val="7F6000"/>
                </a:solidFill>
                <a:latin typeface="Book Antiqua"/>
              </a:rPr>
              <a:t>Remarks</a:t>
            </a:r>
          </a:p>
        </p:txBody>
      </p:sp>
      <p:pic>
        <p:nvPicPr>
          <p:cNvPr id="4" name="Picture 4" descr="A picture containing text&#10;&#10;Description automatically generated">
            <a:extLst>
              <a:ext uri="{FF2B5EF4-FFF2-40B4-BE49-F238E27FC236}">
                <a16:creationId xmlns:a16="http://schemas.microsoft.com/office/drawing/2014/main" id="{15CEBA40-E270-85D6-908C-0D2D45971D0B}"/>
              </a:ext>
            </a:extLst>
          </p:cNvPr>
          <p:cNvPicPr>
            <a:picLocks noChangeAspect="1"/>
          </p:cNvPicPr>
          <p:nvPr/>
        </p:nvPicPr>
        <p:blipFill>
          <a:blip r:embed="rId2"/>
          <a:stretch>
            <a:fillRect/>
          </a:stretch>
        </p:blipFill>
        <p:spPr>
          <a:xfrm>
            <a:off x="727494" y="1708938"/>
            <a:ext cx="5374257" cy="1829859"/>
          </a:xfrm>
          <a:prstGeom prst="rect">
            <a:avLst/>
          </a:prstGeom>
        </p:spPr>
      </p:pic>
      <p:pic>
        <p:nvPicPr>
          <p:cNvPr id="3" name="Picture 4" descr="Graphical user interface, text&#10;&#10;Description automatically generated">
            <a:extLst>
              <a:ext uri="{FF2B5EF4-FFF2-40B4-BE49-F238E27FC236}">
                <a16:creationId xmlns:a16="http://schemas.microsoft.com/office/drawing/2014/main" id="{A7A26526-4E51-F6E8-3C32-CD5DD0B96355}"/>
              </a:ext>
            </a:extLst>
          </p:cNvPr>
          <p:cNvPicPr>
            <a:picLocks noChangeAspect="1"/>
          </p:cNvPicPr>
          <p:nvPr/>
        </p:nvPicPr>
        <p:blipFill>
          <a:blip r:embed="rId3"/>
          <a:stretch>
            <a:fillRect/>
          </a:stretch>
        </p:blipFill>
        <p:spPr>
          <a:xfrm>
            <a:off x="727494" y="4152636"/>
            <a:ext cx="8724181" cy="968124"/>
          </a:xfrm>
          <a:prstGeom prst="rect">
            <a:avLst/>
          </a:prstGeom>
        </p:spPr>
      </p:pic>
    </p:spTree>
    <p:extLst>
      <p:ext uri="{BB962C8B-B14F-4D97-AF65-F5344CB8AC3E}">
        <p14:creationId xmlns:p14="http://schemas.microsoft.com/office/powerpoint/2010/main" val="1262061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AA5A-B88D-EAE7-E053-D8846B042B6D}"/>
              </a:ext>
            </a:extLst>
          </p:cNvPr>
          <p:cNvSpPr>
            <a:spLocks noGrp="1"/>
          </p:cNvSpPr>
          <p:nvPr>
            <p:ph type="title"/>
          </p:nvPr>
        </p:nvSpPr>
        <p:spPr>
          <a:xfrm>
            <a:off x="622540" y="508899"/>
            <a:ext cx="10515600" cy="1325563"/>
          </a:xfrm>
        </p:spPr>
        <p:txBody>
          <a:bodyPr/>
          <a:lstStyle/>
          <a:p>
            <a:r>
              <a:rPr lang="en-US" b="1">
                <a:solidFill>
                  <a:srgbClr val="7F6000"/>
                </a:solidFill>
                <a:latin typeface="Book Antiqua"/>
              </a:rPr>
              <a:t>Support Vector Regression</a:t>
            </a:r>
            <a:br>
              <a:rPr lang="en-US" b="1">
                <a:solidFill>
                  <a:srgbClr val="7F6000"/>
                </a:solidFill>
                <a:latin typeface="Book Antiqua"/>
              </a:rPr>
            </a:br>
            <a:r>
              <a:rPr lang="en-US" b="1">
                <a:solidFill>
                  <a:srgbClr val="7F6000"/>
                </a:solidFill>
                <a:latin typeface="Book Antiqua"/>
              </a:rPr>
              <a:t>Evaluation:</a:t>
            </a:r>
            <a:endParaRPr lang="en-US">
              <a:ea typeface="+mj-lt"/>
              <a:cs typeface="+mj-lt"/>
            </a:endParaRPr>
          </a:p>
          <a:p>
            <a:endParaRPr lang="en-US">
              <a:cs typeface="Calibri Light"/>
            </a:endParaRPr>
          </a:p>
        </p:txBody>
      </p:sp>
      <p:sp>
        <p:nvSpPr>
          <p:cNvPr id="14" name="TextBox 13">
            <a:extLst>
              <a:ext uri="{FF2B5EF4-FFF2-40B4-BE49-F238E27FC236}">
                <a16:creationId xmlns:a16="http://schemas.microsoft.com/office/drawing/2014/main" id="{D48FC370-AC15-40A5-C2ED-44BD6ADCD69C}"/>
              </a:ext>
            </a:extLst>
          </p:cNvPr>
          <p:cNvSpPr txBox="1"/>
          <p:nvPr/>
        </p:nvSpPr>
        <p:spPr>
          <a:xfrm>
            <a:off x="1415142" y="1977571"/>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DE76F756-AA83-7EBA-5A80-D0291FB864F5}"/>
              </a:ext>
            </a:extLst>
          </p:cNvPr>
          <p:cNvSpPr txBox="1"/>
          <p:nvPr/>
        </p:nvSpPr>
        <p:spPr>
          <a:xfrm>
            <a:off x="3738112" y="5750942"/>
            <a:ext cx="4738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 Evaluating COVID-19 cases on past 7 days</a:t>
            </a:r>
            <a:endParaRPr lang="en-US"/>
          </a:p>
        </p:txBody>
      </p:sp>
      <p:pic>
        <p:nvPicPr>
          <p:cNvPr id="3" name="Picture 5" descr="Chart, line chart&#10;&#10;Description automatically generated">
            <a:extLst>
              <a:ext uri="{FF2B5EF4-FFF2-40B4-BE49-F238E27FC236}">
                <a16:creationId xmlns:a16="http://schemas.microsoft.com/office/drawing/2014/main" id="{8E853AE9-D917-E966-2765-E9FCC5359EC1}"/>
              </a:ext>
            </a:extLst>
          </p:cNvPr>
          <p:cNvPicPr>
            <a:picLocks noChangeAspect="1"/>
          </p:cNvPicPr>
          <p:nvPr/>
        </p:nvPicPr>
        <p:blipFill>
          <a:blip r:embed="rId2"/>
          <a:stretch>
            <a:fillRect/>
          </a:stretch>
        </p:blipFill>
        <p:spPr>
          <a:xfrm>
            <a:off x="626853" y="1851054"/>
            <a:ext cx="6510067" cy="3817252"/>
          </a:xfrm>
          <a:prstGeom prst="rect">
            <a:avLst/>
          </a:prstGeom>
        </p:spPr>
      </p:pic>
      <p:pic>
        <p:nvPicPr>
          <p:cNvPr id="6" name="Picture 6" descr="Text&#10;&#10;Description automatically generated">
            <a:extLst>
              <a:ext uri="{FF2B5EF4-FFF2-40B4-BE49-F238E27FC236}">
                <a16:creationId xmlns:a16="http://schemas.microsoft.com/office/drawing/2014/main" id="{83932B63-52B0-1950-94AD-BE90FC722D70}"/>
              </a:ext>
            </a:extLst>
          </p:cNvPr>
          <p:cNvPicPr>
            <a:picLocks noChangeAspect="1"/>
          </p:cNvPicPr>
          <p:nvPr/>
        </p:nvPicPr>
        <p:blipFill>
          <a:blip r:embed="rId3"/>
          <a:stretch>
            <a:fillRect/>
          </a:stretch>
        </p:blipFill>
        <p:spPr>
          <a:xfrm>
            <a:off x="7326701" y="3098673"/>
            <a:ext cx="3979652" cy="1063220"/>
          </a:xfrm>
          <a:prstGeom prst="rect">
            <a:avLst/>
          </a:prstGeom>
        </p:spPr>
      </p:pic>
    </p:spTree>
    <p:extLst>
      <p:ext uri="{BB962C8B-B14F-4D97-AF65-F5344CB8AC3E}">
        <p14:creationId xmlns:p14="http://schemas.microsoft.com/office/powerpoint/2010/main" val="2584399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AA5A-B88D-EAE7-E053-D8846B042B6D}"/>
              </a:ext>
            </a:extLst>
          </p:cNvPr>
          <p:cNvSpPr>
            <a:spLocks noGrp="1"/>
          </p:cNvSpPr>
          <p:nvPr>
            <p:ph type="title"/>
          </p:nvPr>
        </p:nvSpPr>
        <p:spPr>
          <a:xfrm>
            <a:off x="622540" y="508899"/>
            <a:ext cx="10515600" cy="1325563"/>
          </a:xfrm>
        </p:spPr>
        <p:txBody>
          <a:bodyPr/>
          <a:lstStyle/>
          <a:p>
            <a:r>
              <a:rPr lang="en-US" b="1">
                <a:solidFill>
                  <a:srgbClr val="7F6000"/>
                </a:solidFill>
                <a:latin typeface="Book Antiqua"/>
              </a:rPr>
              <a:t>Support Vector Regression</a:t>
            </a:r>
            <a:br>
              <a:rPr lang="en-US" b="1">
                <a:solidFill>
                  <a:srgbClr val="7F6000"/>
                </a:solidFill>
                <a:latin typeface="Book Antiqua"/>
              </a:rPr>
            </a:br>
            <a:r>
              <a:rPr lang="en-US" b="1">
                <a:solidFill>
                  <a:srgbClr val="7F6000"/>
                </a:solidFill>
                <a:latin typeface="Book Antiqua"/>
              </a:rPr>
              <a:t>Results:</a:t>
            </a:r>
            <a:endParaRPr lang="en-US">
              <a:ea typeface="+mj-lt"/>
              <a:cs typeface="+mj-lt"/>
            </a:endParaRPr>
          </a:p>
          <a:p>
            <a:endParaRPr lang="en-US">
              <a:cs typeface="Calibri Light"/>
            </a:endParaRPr>
          </a:p>
        </p:txBody>
      </p:sp>
      <p:sp>
        <p:nvSpPr>
          <p:cNvPr id="14" name="TextBox 13">
            <a:extLst>
              <a:ext uri="{FF2B5EF4-FFF2-40B4-BE49-F238E27FC236}">
                <a16:creationId xmlns:a16="http://schemas.microsoft.com/office/drawing/2014/main" id="{D48FC370-AC15-40A5-C2ED-44BD6ADCD69C}"/>
              </a:ext>
            </a:extLst>
          </p:cNvPr>
          <p:cNvSpPr txBox="1"/>
          <p:nvPr/>
        </p:nvSpPr>
        <p:spPr>
          <a:xfrm>
            <a:off x="1415142" y="1977571"/>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Picture 4" descr="Chart, line chart&#10;&#10;Description automatically generated">
            <a:extLst>
              <a:ext uri="{FF2B5EF4-FFF2-40B4-BE49-F238E27FC236}">
                <a16:creationId xmlns:a16="http://schemas.microsoft.com/office/drawing/2014/main" id="{340D0BF4-C32A-DE9A-5E1E-084FE9B3E10F}"/>
              </a:ext>
            </a:extLst>
          </p:cNvPr>
          <p:cNvPicPr>
            <a:picLocks noChangeAspect="1"/>
          </p:cNvPicPr>
          <p:nvPr/>
        </p:nvPicPr>
        <p:blipFill>
          <a:blip r:embed="rId2"/>
          <a:stretch>
            <a:fillRect/>
          </a:stretch>
        </p:blipFill>
        <p:spPr>
          <a:xfrm>
            <a:off x="2452779" y="1624682"/>
            <a:ext cx="6970142" cy="3766786"/>
          </a:xfrm>
          <a:prstGeom prst="rect">
            <a:avLst/>
          </a:prstGeom>
        </p:spPr>
      </p:pic>
      <p:sp>
        <p:nvSpPr>
          <p:cNvPr id="5" name="TextBox 4">
            <a:extLst>
              <a:ext uri="{FF2B5EF4-FFF2-40B4-BE49-F238E27FC236}">
                <a16:creationId xmlns:a16="http://schemas.microsoft.com/office/drawing/2014/main" id="{DE76F756-AA83-7EBA-5A80-D0291FB864F5}"/>
              </a:ext>
            </a:extLst>
          </p:cNvPr>
          <p:cNvSpPr txBox="1"/>
          <p:nvPr/>
        </p:nvSpPr>
        <p:spPr>
          <a:xfrm>
            <a:off x="3738112" y="5750942"/>
            <a:ext cx="4738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 Forecasting COVID-19 cases for next 7 days</a:t>
            </a:r>
            <a:endParaRPr lang="en-US"/>
          </a:p>
        </p:txBody>
      </p:sp>
    </p:spTree>
    <p:extLst>
      <p:ext uri="{BB962C8B-B14F-4D97-AF65-F5344CB8AC3E}">
        <p14:creationId xmlns:p14="http://schemas.microsoft.com/office/powerpoint/2010/main" val="39130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4688-8084-D6C0-FDBA-BE52EB9216DB}"/>
              </a:ext>
            </a:extLst>
          </p:cNvPr>
          <p:cNvSpPr>
            <a:spLocks noGrp="1"/>
          </p:cNvSpPr>
          <p:nvPr>
            <p:ph type="title"/>
          </p:nvPr>
        </p:nvSpPr>
        <p:spPr/>
        <p:txBody>
          <a:bodyPr/>
          <a:lstStyle/>
          <a:p>
            <a:r>
              <a:rPr lang="en-US" b="1">
                <a:solidFill>
                  <a:srgbClr val="7F6000"/>
                </a:solidFill>
                <a:latin typeface="Book Antiqua" panose="02040602050305030304" pitchFamily="18" charset="0"/>
              </a:rPr>
              <a:t>About the project</a:t>
            </a:r>
          </a:p>
        </p:txBody>
      </p:sp>
      <p:pic>
        <p:nvPicPr>
          <p:cNvPr id="5" name="Content Placeholder 4" descr="Qr code&#10;&#10;Description automatically generated">
            <a:extLst>
              <a:ext uri="{FF2B5EF4-FFF2-40B4-BE49-F238E27FC236}">
                <a16:creationId xmlns:a16="http://schemas.microsoft.com/office/drawing/2014/main" id="{90CD66EE-A19F-CA0C-19A3-58F3B08C5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0896" y="1860112"/>
            <a:ext cx="3688124" cy="3688124"/>
          </a:xfrm>
        </p:spPr>
      </p:pic>
      <p:sp>
        <p:nvSpPr>
          <p:cNvPr id="6" name="TextBox 5">
            <a:extLst>
              <a:ext uri="{FF2B5EF4-FFF2-40B4-BE49-F238E27FC236}">
                <a16:creationId xmlns:a16="http://schemas.microsoft.com/office/drawing/2014/main" id="{8B0C2B0F-2A78-A0A7-0992-163FDF328B2F}"/>
              </a:ext>
            </a:extLst>
          </p:cNvPr>
          <p:cNvSpPr txBox="1"/>
          <p:nvPr/>
        </p:nvSpPr>
        <p:spPr>
          <a:xfrm>
            <a:off x="5272230" y="5317403"/>
            <a:ext cx="1385455" cy="461665"/>
          </a:xfrm>
          <a:prstGeom prst="rect">
            <a:avLst/>
          </a:prstGeom>
          <a:noFill/>
        </p:spPr>
        <p:txBody>
          <a:bodyPr wrap="square" rtlCol="0">
            <a:spAutoFit/>
          </a:bodyPr>
          <a:lstStyle/>
          <a:p>
            <a:r>
              <a:rPr lang="en-US" sz="2400">
                <a:solidFill>
                  <a:srgbClr val="7F6000"/>
                </a:solidFill>
                <a:latin typeface="Bahnschrift Condensed" panose="020B0502040204020203" pitchFamily="34" charset="0"/>
              </a:rPr>
              <a:t>SCAN ME !! </a:t>
            </a:r>
          </a:p>
        </p:txBody>
      </p:sp>
    </p:spTree>
    <p:extLst>
      <p:ext uri="{BB962C8B-B14F-4D97-AF65-F5344CB8AC3E}">
        <p14:creationId xmlns:p14="http://schemas.microsoft.com/office/powerpoint/2010/main" val="3054614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8545E7D-0FBC-D445-393C-D11AA0960C31}"/>
              </a:ext>
            </a:extLst>
          </p:cNvPr>
          <p:cNvGrpSpPr/>
          <p:nvPr/>
        </p:nvGrpSpPr>
        <p:grpSpPr>
          <a:xfrm>
            <a:off x="8030938" y="2156592"/>
            <a:ext cx="1795823" cy="2686330"/>
            <a:chOff x="8268178" y="2798848"/>
            <a:chExt cx="1741714" cy="2686330"/>
          </a:xfrm>
        </p:grpSpPr>
        <p:sp>
          <p:nvSpPr>
            <p:cNvPr id="24" name="Oval 23">
              <a:extLst>
                <a:ext uri="{FF2B5EF4-FFF2-40B4-BE49-F238E27FC236}">
                  <a16:creationId xmlns:a16="http://schemas.microsoft.com/office/drawing/2014/main" id="{8DBE4F6C-6502-5218-6B76-26011526A63E}"/>
                </a:ext>
              </a:extLst>
            </p:cNvPr>
            <p:cNvSpPr/>
            <p:nvPr/>
          </p:nvSpPr>
          <p:spPr>
            <a:xfrm>
              <a:off x="8268178" y="4059149"/>
              <a:ext cx="1741714" cy="1426029"/>
            </a:xfrm>
            <a:prstGeom prst="ellipse">
              <a:avLst/>
            </a:prstGeom>
            <a:ln w="127000">
              <a:solidFill>
                <a:schemeClr val="tx1"/>
              </a:solidFill>
            </a:ln>
            <a:effectLst>
              <a:glow rad="76200">
                <a:schemeClr val="accent1">
                  <a:alpha val="40000"/>
                </a:schemeClr>
              </a:glow>
            </a:effectLst>
            <a:scene3d>
              <a:camera prst="orthographicFront"/>
              <a:lightRig rig="threePt" dir="t"/>
            </a:scene3d>
            <a:sp3d>
              <a:bevelT w="209550" h="158750" prst="riblet"/>
              <a:bevelB w="234950" h="0" prst="softRound"/>
            </a:sp3d>
          </p:spPr>
          <p:style>
            <a:lnRef idx="2">
              <a:schemeClr val="accent6"/>
            </a:lnRef>
            <a:fillRef idx="1">
              <a:schemeClr val="lt1"/>
            </a:fillRef>
            <a:effectRef idx="0">
              <a:schemeClr val="accent6"/>
            </a:effectRef>
            <a:fontRef idx="minor">
              <a:schemeClr val="dk1"/>
            </a:fontRef>
          </p:style>
          <p:txBody>
            <a:bodyPr rtlCol="0" anchor="ctr">
              <a:sp3d extrusionH="57150">
                <a:bevelT w="38100" h="38100" prst="relaxedInset"/>
              </a:sp3d>
            </a:bodyPr>
            <a:lstStyle/>
            <a:p>
              <a:pPr algn="ctr"/>
              <a:endParaRPr lang="en-US">
                <a:effectLst>
                  <a:glow rad="1905000">
                    <a:schemeClr val="accent5">
                      <a:lumMod val="60000"/>
                      <a:lumOff val="40000"/>
                      <a:alpha val="4000"/>
                    </a:schemeClr>
                  </a:glow>
                </a:effectLst>
              </a:endParaRPr>
            </a:p>
          </p:txBody>
        </p:sp>
        <p:pic>
          <p:nvPicPr>
            <p:cNvPr id="27" name="Graphic 26" descr="Crown with solid fill">
              <a:extLst>
                <a:ext uri="{FF2B5EF4-FFF2-40B4-BE49-F238E27FC236}">
                  <a16:creationId xmlns:a16="http://schemas.microsoft.com/office/drawing/2014/main" id="{303DE0B4-5792-EC79-1BFA-252E8FD14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6706" y="2798848"/>
              <a:ext cx="1409939" cy="1409939"/>
            </a:xfrm>
            <a:prstGeom prst="rect">
              <a:avLst/>
            </a:prstGeom>
          </p:spPr>
        </p:pic>
      </p:grpSp>
      <p:sp>
        <p:nvSpPr>
          <p:cNvPr id="2" name="Title 1">
            <a:extLst>
              <a:ext uri="{FF2B5EF4-FFF2-40B4-BE49-F238E27FC236}">
                <a16:creationId xmlns:a16="http://schemas.microsoft.com/office/drawing/2014/main" id="{09CBBC04-36D1-ED9C-4F76-45033127474A}"/>
              </a:ext>
            </a:extLst>
          </p:cNvPr>
          <p:cNvSpPr>
            <a:spLocks noGrp="1"/>
          </p:cNvSpPr>
          <p:nvPr>
            <p:ph type="title"/>
          </p:nvPr>
        </p:nvSpPr>
        <p:spPr>
          <a:xfrm>
            <a:off x="797857" y="81561"/>
            <a:ext cx="10515600" cy="1325563"/>
          </a:xfrm>
        </p:spPr>
        <p:txBody>
          <a:bodyPr/>
          <a:lstStyle/>
          <a:p>
            <a:r>
              <a:rPr lang="en-US" b="1">
                <a:solidFill>
                  <a:srgbClr val="7F6000"/>
                </a:solidFill>
                <a:latin typeface="Book Antiqua" panose="02040602050305030304" pitchFamily="18" charset="0"/>
              </a:rPr>
              <a:t>LSTM and Why LSTM</a:t>
            </a:r>
          </a:p>
        </p:txBody>
      </p:sp>
      <p:grpSp>
        <p:nvGrpSpPr>
          <p:cNvPr id="18" name="Group 17">
            <a:extLst>
              <a:ext uri="{FF2B5EF4-FFF2-40B4-BE49-F238E27FC236}">
                <a16:creationId xmlns:a16="http://schemas.microsoft.com/office/drawing/2014/main" id="{C52988C8-BE2B-A7F5-BB7C-F5F2C81D530B}"/>
              </a:ext>
            </a:extLst>
          </p:cNvPr>
          <p:cNvGrpSpPr/>
          <p:nvPr/>
        </p:nvGrpSpPr>
        <p:grpSpPr>
          <a:xfrm>
            <a:off x="710851" y="1912296"/>
            <a:ext cx="9076609" cy="3009199"/>
            <a:chOff x="838200" y="1924400"/>
            <a:chExt cx="9076609" cy="3009199"/>
          </a:xfrm>
        </p:grpSpPr>
        <p:cxnSp>
          <p:nvCxnSpPr>
            <p:cNvPr id="8" name="Straight Arrow Connector 7">
              <a:extLst>
                <a:ext uri="{FF2B5EF4-FFF2-40B4-BE49-F238E27FC236}">
                  <a16:creationId xmlns:a16="http://schemas.microsoft.com/office/drawing/2014/main" id="{95A4F7FD-F151-A4E8-0B23-BF869B869C3C}"/>
                </a:ext>
              </a:extLst>
            </p:cNvPr>
            <p:cNvCxnSpPr>
              <a:stCxn id="4" idx="4"/>
            </p:cNvCxnSpPr>
            <p:nvPr/>
          </p:nvCxnSpPr>
          <p:spPr>
            <a:xfrm>
              <a:off x="1698812" y="3328918"/>
              <a:ext cx="1326777" cy="790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0902FDF-F4CE-4073-E80A-3DADE43E61C8}"/>
                </a:ext>
              </a:extLst>
            </p:cNvPr>
            <p:cNvGrpSpPr/>
            <p:nvPr/>
          </p:nvGrpSpPr>
          <p:grpSpPr>
            <a:xfrm>
              <a:off x="838200" y="1924400"/>
              <a:ext cx="9076609" cy="3009199"/>
              <a:chOff x="437028" y="1884923"/>
              <a:chExt cx="9076609" cy="3009199"/>
            </a:xfrm>
          </p:grpSpPr>
          <p:sp>
            <p:nvSpPr>
              <p:cNvPr id="4" name="Oval 3" descr="PATTERN">
                <a:extLst>
                  <a:ext uri="{FF2B5EF4-FFF2-40B4-BE49-F238E27FC236}">
                    <a16:creationId xmlns:a16="http://schemas.microsoft.com/office/drawing/2014/main" id="{95F231AF-C4D3-8D0A-F657-672D4A838ABF}"/>
                  </a:ext>
                </a:extLst>
              </p:cNvPr>
              <p:cNvSpPr/>
              <p:nvPr/>
            </p:nvSpPr>
            <p:spPr>
              <a:xfrm>
                <a:off x="437028" y="1963878"/>
                <a:ext cx="1721224" cy="1325563"/>
              </a:xfrm>
              <a:prstGeom prst="ellipse">
                <a:avLst/>
              </a:prstGeom>
              <a:solidFill>
                <a:srgbClr val="EFC69D"/>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bg2"/>
                  </a:solidFill>
                </a:endParaRPr>
              </a:p>
            </p:txBody>
          </p:sp>
          <p:sp>
            <p:nvSpPr>
              <p:cNvPr id="5" name="Oval 4" descr="PATTERN">
                <a:extLst>
                  <a:ext uri="{FF2B5EF4-FFF2-40B4-BE49-F238E27FC236}">
                    <a16:creationId xmlns:a16="http://schemas.microsoft.com/office/drawing/2014/main" id="{6FFD58E4-5E55-3EBE-ED1A-7AC5852CFA48}"/>
                  </a:ext>
                </a:extLst>
              </p:cNvPr>
              <p:cNvSpPr/>
              <p:nvPr/>
            </p:nvSpPr>
            <p:spPr>
              <a:xfrm>
                <a:off x="2624417" y="3568559"/>
                <a:ext cx="1721224" cy="1325563"/>
              </a:xfrm>
              <a:prstGeom prst="ellipse">
                <a:avLst/>
              </a:prstGeom>
              <a:solidFill>
                <a:srgbClr val="A6C0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Book Antiqua" panose="02040602050305030304" pitchFamily="18" charset="0"/>
                </a:endParaRPr>
              </a:p>
            </p:txBody>
          </p:sp>
          <p:cxnSp>
            <p:nvCxnSpPr>
              <p:cNvPr id="10" name="Straight Connector 9">
                <a:extLst>
                  <a:ext uri="{FF2B5EF4-FFF2-40B4-BE49-F238E27FC236}">
                    <a16:creationId xmlns:a16="http://schemas.microsoft.com/office/drawing/2014/main" id="{BCABA568-171E-1711-2628-BBB33131285D}"/>
                  </a:ext>
                </a:extLst>
              </p:cNvPr>
              <p:cNvCxnSpPr>
                <a:cxnSpLocks/>
              </p:cNvCxnSpPr>
              <p:nvPr/>
            </p:nvCxnSpPr>
            <p:spPr>
              <a:xfrm flipV="1">
                <a:off x="4331073" y="3129280"/>
                <a:ext cx="1244976" cy="101888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descr="PATTERN">
                <a:extLst>
                  <a:ext uri="{FF2B5EF4-FFF2-40B4-BE49-F238E27FC236}">
                    <a16:creationId xmlns:a16="http://schemas.microsoft.com/office/drawing/2014/main" id="{7FB9C9F3-873A-2C3A-445E-F48D79FC7D44}"/>
                  </a:ext>
                </a:extLst>
              </p:cNvPr>
              <p:cNvSpPr/>
              <p:nvPr/>
            </p:nvSpPr>
            <p:spPr>
              <a:xfrm>
                <a:off x="5109884" y="1884923"/>
                <a:ext cx="1721224" cy="1325563"/>
              </a:xfrm>
              <a:prstGeom prst="ellipse">
                <a:avLst/>
              </a:prstGeom>
              <a:solidFill>
                <a:srgbClr val="EFC69D"/>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bg2"/>
                  </a:solidFill>
                </a:endParaRPr>
              </a:p>
            </p:txBody>
          </p:sp>
          <p:sp>
            <p:nvSpPr>
              <p:cNvPr id="15" name="Oval 14" descr="PATTERN">
                <a:extLst>
                  <a:ext uri="{FF2B5EF4-FFF2-40B4-BE49-F238E27FC236}">
                    <a16:creationId xmlns:a16="http://schemas.microsoft.com/office/drawing/2014/main" id="{947FF836-D4D6-2905-A794-F26F2D90343B}"/>
                  </a:ext>
                </a:extLst>
              </p:cNvPr>
              <p:cNvSpPr/>
              <p:nvPr/>
            </p:nvSpPr>
            <p:spPr>
              <a:xfrm>
                <a:off x="7792413" y="3439755"/>
                <a:ext cx="1721224" cy="1325563"/>
              </a:xfrm>
              <a:prstGeom prst="ellipse">
                <a:avLst/>
              </a:prstGeom>
              <a:solidFill>
                <a:srgbClr val="A6C0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 name="Straight Arrow Connector 15">
                <a:extLst>
                  <a:ext uri="{FF2B5EF4-FFF2-40B4-BE49-F238E27FC236}">
                    <a16:creationId xmlns:a16="http://schemas.microsoft.com/office/drawing/2014/main" id="{3DBE3342-ADBA-821A-56B3-DF3648E813ED}"/>
                  </a:ext>
                </a:extLst>
              </p:cNvPr>
              <p:cNvCxnSpPr/>
              <p:nvPr/>
            </p:nvCxnSpPr>
            <p:spPr>
              <a:xfrm>
                <a:off x="6422093" y="3125603"/>
                <a:ext cx="1326777" cy="790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9" name="TextBox 18">
            <a:extLst>
              <a:ext uri="{FF2B5EF4-FFF2-40B4-BE49-F238E27FC236}">
                <a16:creationId xmlns:a16="http://schemas.microsoft.com/office/drawing/2014/main" id="{D5198DE5-FCF1-87FB-A25E-2A14D57E0E74}"/>
              </a:ext>
            </a:extLst>
          </p:cNvPr>
          <p:cNvSpPr txBox="1"/>
          <p:nvPr/>
        </p:nvSpPr>
        <p:spPr>
          <a:xfrm>
            <a:off x="963044" y="2406467"/>
            <a:ext cx="1543850" cy="461665"/>
          </a:xfrm>
          <a:prstGeom prst="rect">
            <a:avLst/>
          </a:prstGeom>
          <a:noFill/>
        </p:spPr>
        <p:txBody>
          <a:bodyPr wrap="square" rtlCol="0">
            <a:spAutoFit/>
          </a:bodyPr>
          <a:lstStyle/>
          <a:p>
            <a:r>
              <a:rPr lang="en-US" sz="2400">
                <a:latin typeface="Book Antiqua" panose="02040602050305030304" pitchFamily="18" charset="0"/>
              </a:rPr>
              <a:t>Pattern</a:t>
            </a:r>
          </a:p>
        </p:txBody>
      </p:sp>
      <p:sp>
        <p:nvSpPr>
          <p:cNvPr id="20" name="TextBox 19">
            <a:extLst>
              <a:ext uri="{FF2B5EF4-FFF2-40B4-BE49-F238E27FC236}">
                <a16:creationId xmlns:a16="http://schemas.microsoft.com/office/drawing/2014/main" id="{6D6CFF84-9966-2E19-08AB-C6802091B6A3}"/>
              </a:ext>
            </a:extLst>
          </p:cNvPr>
          <p:cNvSpPr txBox="1"/>
          <p:nvPr/>
        </p:nvSpPr>
        <p:spPr>
          <a:xfrm>
            <a:off x="2898240" y="4034216"/>
            <a:ext cx="1863138" cy="461665"/>
          </a:xfrm>
          <a:prstGeom prst="rect">
            <a:avLst/>
          </a:prstGeom>
          <a:noFill/>
        </p:spPr>
        <p:txBody>
          <a:bodyPr wrap="square" rtlCol="0">
            <a:spAutoFit/>
          </a:bodyPr>
          <a:lstStyle/>
          <a:p>
            <a:r>
              <a:rPr lang="en-US" sz="2400">
                <a:latin typeface="Book Antiqua" panose="02040602050305030304" pitchFamily="18" charset="0"/>
              </a:rPr>
              <a:t>Time series</a:t>
            </a:r>
          </a:p>
        </p:txBody>
      </p:sp>
      <p:sp>
        <p:nvSpPr>
          <p:cNvPr id="21" name="TextBox 20">
            <a:extLst>
              <a:ext uri="{FF2B5EF4-FFF2-40B4-BE49-F238E27FC236}">
                <a16:creationId xmlns:a16="http://schemas.microsoft.com/office/drawing/2014/main" id="{8CEB200F-32CB-0655-FBA8-93ECEF5EACEB}"/>
              </a:ext>
            </a:extLst>
          </p:cNvPr>
          <p:cNvSpPr txBox="1"/>
          <p:nvPr/>
        </p:nvSpPr>
        <p:spPr>
          <a:xfrm>
            <a:off x="5809384" y="2344244"/>
            <a:ext cx="1543850" cy="461665"/>
          </a:xfrm>
          <a:prstGeom prst="rect">
            <a:avLst/>
          </a:prstGeom>
          <a:noFill/>
        </p:spPr>
        <p:txBody>
          <a:bodyPr wrap="square" rtlCol="0">
            <a:spAutoFit/>
          </a:bodyPr>
          <a:lstStyle/>
          <a:p>
            <a:r>
              <a:rPr lang="en-US" sz="2400">
                <a:latin typeface="Book Antiqua" panose="02040602050305030304" pitchFamily="18" charset="0"/>
              </a:rPr>
              <a:t>RNN</a:t>
            </a:r>
          </a:p>
        </p:txBody>
      </p:sp>
      <p:sp>
        <p:nvSpPr>
          <p:cNvPr id="22" name="TextBox 21">
            <a:extLst>
              <a:ext uri="{FF2B5EF4-FFF2-40B4-BE49-F238E27FC236}">
                <a16:creationId xmlns:a16="http://schemas.microsoft.com/office/drawing/2014/main" id="{8B9CDA9F-830F-C1D8-DCA2-AF7118ECFA29}"/>
              </a:ext>
            </a:extLst>
          </p:cNvPr>
          <p:cNvSpPr txBox="1"/>
          <p:nvPr/>
        </p:nvSpPr>
        <p:spPr>
          <a:xfrm>
            <a:off x="8259138" y="3837521"/>
            <a:ext cx="1543850" cy="584775"/>
          </a:xfrm>
          <a:prstGeom prst="rect">
            <a:avLst/>
          </a:prstGeom>
          <a:noFill/>
        </p:spPr>
        <p:txBody>
          <a:bodyPr wrap="square" rtlCol="0">
            <a:spAutoFit/>
          </a:bodyPr>
          <a:lstStyle/>
          <a:p>
            <a:r>
              <a:rPr lang="en-US" sz="3200" b="1">
                <a:latin typeface="Book Antiqua" panose="02040602050305030304" pitchFamily="18" charset="0"/>
              </a:rPr>
              <a:t>LSTM</a:t>
            </a:r>
          </a:p>
        </p:txBody>
      </p:sp>
    </p:spTree>
    <p:extLst>
      <p:ext uri="{BB962C8B-B14F-4D97-AF65-F5344CB8AC3E}">
        <p14:creationId xmlns:p14="http://schemas.microsoft.com/office/powerpoint/2010/main" val="24805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ewing machine, appliance&#10;&#10;Description automatically generated">
            <a:extLst>
              <a:ext uri="{FF2B5EF4-FFF2-40B4-BE49-F238E27FC236}">
                <a16:creationId xmlns:a16="http://schemas.microsoft.com/office/drawing/2014/main" id="{CC6327EC-8B15-9F4C-2A28-4B410612B7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9048" r="-2134" b="7143"/>
          <a:stretch/>
        </p:blipFill>
        <p:spPr>
          <a:xfrm>
            <a:off x="478972" y="1110894"/>
            <a:ext cx="7064828" cy="3698194"/>
          </a:xfrm>
          <a:prstGeom prst="rect">
            <a:avLst/>
          </a:prstGeom>
        </p:spPr>
      </p:pic>
      <p:sp>
        <p:nvSpPr>
          <p:cNvPr id="5" name="TextBox 4">
            <a:extLst>
              <a:ext uri="{FF2B5EF4-FFF2-40B4-BE49-F238E27FC236}">
                <a16:creationId xmlns:a16="http://schemas.microsoft.com/office/drawing/2014/main" id="{8630AEB8-5187-EE06-6EB1-5FF8408B7408}"/>
              </a:ext>
            </a:extLst>
          </p:cNvPr>
          <p:cNvSpPr txBox="1"/>
          <p:nvPr/>
        </p:nvSpPr>
        <p:spPr>
          <a:xfrm>
            <a:off x="6727370" y="419802"/>
            <a:ext cx="3559629" cy="461665"/>
          </a:xfrm>
          <a:prstGeom prst="rect">
            <a:avLst/>
          </a:prstGeom>
          <a:noFill/>
        </p:spPr>
        <p:txBody>
          <a:bodyPr wrap="square" rtlCol="0">
            <a:spAutoFit/>
          </a:bodyPr>
          <a:lstStyle/>
          <a:p>
            <a:r>
              <a:rPr lang="en-US" sz="2400" b="1">
                <a:solidFill>
                  <a:srgbClr val="7F6000"/>
                </a:solidFill>
                <a:latin typeface="Book Antiqua" panose="02040602050305030304" pitchFamily="18" charset="0"/>
              </a:rPr>
              <a:t>LOOKS COMPLEX?</a:t>
            </a:r>
          </a:p>
        </p:txBody>
      </p:sp>
      <p:cxnSp>
        <p:nvCxnSpPr>
          <p:cNvPr id="9" name="Connector: Curved 8">
            <a:extLst>
              <a:ext uri="{FF2B5EF4-FFF2-40B4-BE49-F238E27FC236}">
                <a16:creationId xmlns:a16="http://schemas.microsoft.com/office/drawing/2014/main" id="{DA10CEE0-A6FF-7D4F-857B-05218D22A2BD}"/>
              </a:ext>
            </a:extLst>
          </p:cNvPr>
          <p:cNvCxnSpPr/>
          <p:nvPr/>
        </p:nvCxnSpPr>
        <p:spPr>
          <a:xfrm rot="10800000" flipV="1">
            <a:off x="6727370" y="957943"/>
            <a:ext cx="1426029" cy="1077686"/>
          </a:xfrm>
          <a:prstGeom prst="curvedConnector3">
            <a:avLst>
              <a:gd name="adj1" fmla="val 19466"/>
            </a:avLst>
          </a:prstGeom>
          <a:ln w="63500">
            <a:tailEnd type="triangle"/>
          </a:ln>
        </p:spPr>
        <p:style>
          <a:lnRef idx="3">
            <a:schemeClr val="accent2"/>
          </a:lnRef>
          <a:fillRef idx="0">
            <a:schemeClr val="accent2"/>
          </a:fillRef>
          <a:effectRef idx="2">
            <a:schemeClr val="accent2"/>
          </a:effectRef>
          <a:fontRef idx="minor">
            <a:schemeClr val="tx1"/>
          </a:fontRef>
        </p:style>
      </p:cxnSp>
      <p:pic>
        <p:nvPicPr>
          <p:cNvPr id="12" name="Picture 11" descr="A picture containing arrow&#10;&#10;Description automatically generated">
            <a:extLst>
              <a:ext uri="{FF2B5EF4-FFF2-40B4-BE49-F238E27FC236}">
                <a16:creationId xmlns:a16="http://schemas.microsoft.com/office/drawing/2014/main" id="{2B3E8583-C08D-80C4-7CFA-3E022B047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1965" y="2765799"/>
            <a:ext cx="4274005" cy="2393444"/>
          </a:xfrm>
          <a:prstGeom prst="rect">
            <a:avLst/>
          </a:prstGeom>
        </p:spPr>
      </p:pic>
      <p:grpSp>
        <p:nvGrpSpPr>
          <p:cNvPr id="18" name="Group 17">
            <a:extLst>
              <a:ext uri="{FF2B5EF4-FFF2-40B4-BE49-F238E27FC236}">
                <a16:creationId xmlns:a16="http://schemas.microsoft.com/office/drawing/2014/main" id="{8CC4E569-0E36-837B-1D0D-966D27BF604C}"/>
              </a:ext>
            </a:extLst>
          </p:cNvPr>
          <p:cNvGrpSpPr/>
          <p:nvPr/>
        </p:nvGrpSpPr>
        <p:grpSpPr>
          <a:xfrm>
            <a:off x="4103914" y="3254829"/>
            <a:ext cx="4173308" cy="3440209"/>
            <a:chOff x="4103914" y="3254829"/>
            <a:chExt cx="4173308" cy="3440209"/>
          </a:xfrm>
        </p:grpSpPr>
        <p:cxnSp>
          <p:nvCxnSpPr>
            <p:cNvPr id="14" name="Straight Arrow Connector 13">
              <a:extLst>
                <a:ext uri="{FF2B5EF4-FFF2-40B4-BE49-F238E27FC236}">
                  <a16:creationId xmlns:a16="http://schemas.microsoft.com/office/drawing/2014/main" id="{5A8A01F3-25F7-E59E-5720-9B52A8957A74}"/>
                </a:ext>
              </a:extLst>
            </p:cNvPr>
            <p:cNvCxnSpPr/>
            <p:nvPr/>
          </p:nvCxnSpPr>
          <p:spPr>
            <a:xfrm flipH="1" flipV="1">
              <a:off x="4103914" y="3254829"/>
              <a:ext cx="1654629" cy="2242457"/>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shape&#10;&#10;Description automatically generated">
              <a:extLst>
                <a:ext uri="{FF2B5EF4-FFF2-40B4-BE49-F238E27FC236}">
                  <a16:creationId xmlns:a16="http://schemas.microsoft.com/office/drawing/2014/main" id="{A57ED4B0-70D7-7AB6-BA11-562144B58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7872" y="4809088"/>
              <a:ext cx="2419350" cy="1885950"/>
            </a:xfrm>
            <a:prstGeom prst="rect">
              <a:avLst/>
            </a:prstGeom>
          </p:spPr>
        </p:pic>
      </p:grpSp>
    </p:spTree>
    <p:extLst>
      <p:ext uri="{BB962C8B-B14F-4D97-AF65-F5344CB8AC3E}">
        <p14:creationId xmlns:p14="http://schemas.microsoft.com/office/powerpoint/2010/main" val="171916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11BE-3F5E-A4FB-B513-1376636C0A2F}"/>
              </a:ext>
            </a:extLst>
          </p:cNvPr>
          <p:cNvSpPr>
            <a:spLocks noGrp="1"/>
          </p:cNvSpPr>
          <p:nvPr>
            <p:ph type="title"/>
          </p:nvPr>
        </p:nvSpPr>
        <p:spPr/>
        <p:txBody>
          <a:bodyPr/>
          <a:lstStyle/>
          <a:p>
            <a:r>
              <a:rPr lang="en-US" b="1">
                <a:solidFill>
                  <a:srgbClr val="7F6000"/>
                </a:solidFill>
                <a:latin typeface="Book Antiqua" panose="02040602050305030304" pitchFamily="18" charset="0"/>
              </a:rPr>
              <a:t>Literature review</a:t>
            </a:r>
            <a:endParaRPr lang="en-US" b="1"/>
          </a:p>
        </p:txBody>
      </p:sp>
      <p:sp>
        <p:nvSpPr>
          <p:cNvPr id="3" name="Content Placeholder 2">
            <a:extLst>
              <a:ext uri="{FF2B5EF4-FFF2-40B4-BE49-F238E27FC236}">
                <a16:creationId xmlns:a16="http://schemas.microsoft.com/office/drawing/2014/main" id="{DA54F8F3-97DF-862E-7DEC-C0E0F3BEB6C3}"/>
              </a:ext>
            </a:extLst>
          </p:cNvPr>
          <p:cNvSpPr>
            <a:spLocks noGrp="1"/>
          </p:cNvSpPr>
          <p:nvPr>
            <p:ph idx="1"/>
          </p:nvPr>
        </p:nvSpPr>
        <p:spPr>
          <a:xfrm>
            <a:off x="457200" y="1690688"/>
            <a:ext cx="10515600" cy="4351338"/>
          </a:xfrm>
        </p:spPr>
        <p:txBody>
          <a:bodyPr/>
          <a:lstStyle/>
          <a:p>
            <a:r>
              <a:rPr lang="en-US" b="0" i="0">
                <a:effectLst/>
              </a:rPr>
              <a:t>Time series forecasting of COVID-19 transmission in Canada using LSTM networks</a:t>
            </a:r>
          </a:p>
          <a:p>
            <a:pPr marL="0" indent="0">
              <a:buNone/>
            </a:pPr>
            <a:endParaRPr lang="en-US" b="0" i="0">
              <a:effectLst/>
            </a:endParaRPr>
          </a:p>
          <a:p>
            <a:r>
              <a:rPr lang="en-US" b="0" i="0">
                <a:solidFill>
                  <a:srgbClr val="000000"/>
                </a:solidFill>
                <a:effectLst/>
              </a:rPr>
              <a:t>Time series forecasting of Covid-19 using deep learning models: India-USA comparative case study</a:t>
            </a:r>
          </a:p>
          <a:p>
            <a:endParaRPr lang="en-US" b="0" i="0">
              <a:solidFill>
                <a:srgbClr val="000000"/>
              </a:solidFill>
              <a:effectLst/>
            </a:endParaRPr>
          </a:p>
          <a:p>
            <a:endParaRPr lang="en-US"/>
          </a:p>
        </p:txBody>
      </p:sp>
    </p:spTree>
    <p:extLst>
      <p:ext uri="{BB962C8B-B14F-4D97-AF65-F5344CB8AC3E}">
        <p14:creationId xmlns:p14="http://schemas.microsoft.com/office/powerpoint/2010/main" val="3553603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D818-6D78-BB18-8E96-A1171F79C6A5}"/>
              </a:ext>
            </a:extLst>
          </p:cNvPr>
          <p:cNvSpPr>
            <a:spLocks noGrp="1"/>
          </p:cNvSpPr>
          <p:nvPr>
            <p:ph type="title"/>
          </p:nvPr>
        </p:nvSpPr>
        <p:spPr/>
        <p:txBody>
          <a:bodyPr/>
          <a:lstStyle/>
          <a:p>
            <a:r>
              <a:rPr lang="en-US" b="1">
                <a:solidFill>
                  <a:srgbClr val="7F6000"/>
                </a:solidFill>
                <a:latin typeface="Book Antiqua" panose="02040602050305030304" pitchFamily="18" charset="0"/>
              </a:rPr>
              <a:t>LSTM model</a:t>
            </a:r>
            <a:endParaRPr lang="en-US" b="1"/>
          </a:p>
        </p:txBody>
      </p:sp>
      <p:pic>
        <p:nvPicPr>
          <p:cNvPr id="5" name="Content Placeholder 4" descr="Diagram&#10;&#10;Description automatically generated">
            <a:extLst>
              <a:ext uri="{FF2B5EF4-FFF2-40B4-BE49-F238E27FC236}">
                <a16:creationId xmlns:a16="http://schemas.microsoft.com/office/drawing/2014/main" id="{0E829E5A-6870-41A9-746E-F7588C44CD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2004" y="1690688"/>
            <a:ext cx="5423996" cy="2892198"/>
          </a:xfrm>
        </p:spPr>
      </p:pic>
      <p:sp>
        <p:nvSpPr>
          <p:cNvPr id="7" name="TextBox 6">
            <a:extLst>
              <a:ext uri="{FF2B5EF4-FFF2-40B4-BE49-F238E27FC236}">
                <a16:creationId xmlns:a16="http://schemas.microsoft.com/office/drawing/2014/main" id="{48CE1BEF-B804-A24C-B622-E043D5D5F6FE}"/>
              </a:ext>
            </a:extLst>
          </p:cNvPr>
          <p:cNvSpPr txBox="1"/>
          <p:nvPr/>
        </p:nvSpPr>
        <p:spPr>
          <a:xfrm>
            <a:off x="7282542" y="1447800"/>
            <a:ext cx="2612572" cy="923330"/>
          </a:xfrm>
          <a:prstGeom prst="rect">
            <a:avLst/>
          </a:prstGeom>
          <a:noFill/>
        </p:spPr>
        <p:txBody>
          <a:bodyPr wrap="square" rtlCol="0">
            <a:spAutoFit/>
          </a:bodyPr>
          <a:lstStyle/>
          <a:p>
            <a:r>
              <a:rPr lang="en-US" b="1" i="0">
                <a:solidFill>
                  <a:srgbClr val="000000"/>
                </a:solidFill>
                <a:effectLst/>
                <a:latin typeface="Book Antiqua" panose="02040602050305030304" pitchFamily="18" charset="0"/>
              </a:rPr>
              <a:t>Sequential way of building deep learning networks </a:t>
            </a:r>
            <a:endParaRPr lang="en-US" b="1">
              <a:latin typeface="Book Antiqua" panose="02040602050305030304" pitchFamily="18" charset="0"/>
            </a:endParaRPr>
          </a:p>
        </p:txBody>
      </p:sp>
      <p:cxnSp>
        <p:nvCxnSpPr>
          <p:cNvPr id="9" name="Straight Arrow Connector 8">
            <a:extLst>
              <a:ext uri="{FF2B5EF4-FFF2-40B4-BE49-F238E27FC236}">
                <a16:creationId xmlns:a16="http://schemas.microsoft.com/office/drawing/2014/main" id="{BA9AE911-632A-5F8C-0CED-44835AF4E940}"/>
              </a:ext>
            </a:extLst>
          </p:cNvPr>
          <p:cNvCxnSpPr>
            <a:cxnSpLocks/>
          </p:cNvCxnSpPr>
          <p:nvPr/>
        </p:nvCxnSpPr>
        <p:spPr>
          <a:xfrm flipV="1">
            <a:off x="6096000" y="2004673"/>
            <a:ext cx="996042" cy="85827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738AA7EA-FAEB-0606-79EB-7691570FC153}"/>
              </a:ext>
            </a:extLst>
          </p:cNvPr>
          <p:cNvCxnSpPr>
            <a:cxnSpLocks/>
          </p:cNvCxnSpPr>
          <p:nvPr/>
        </p:nvCxnSpPr>
        <p:spPr>
          <a:xfrm>
            <a:off x="8588828" y="2420428"/>
            <a:ext cx="310244" cy="108516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1D6922D6-6932-76DB-F001-202247BFA060}"/>
              </a:ext>
            </a:extLst>
          </p:cNvPr>
          <p:cNvSpPr txBox="1"/>
          <p:nvPr/>
        </p:nvSpPr>
        <p:spPr>
          <a:xfrm>
            <a:off x="7467600" y="3554895"/>
            <a:ext cx="6096000" cy="369332"/>
          </a:xfrm>
          <a:prstGeom prst="rect">
            <a:avLst/>
          </a:prstGeom>
          <a:noFill/>
        </p:spPr>
        <p:txBody>
          <a:bodyPr wrap="square">
            <a:spAutoFit/>
          </a:bodyPr>
          <a:lstStyle/>
          <a:p>
            <a:r>
              <a:rPr lang="en-US" b="1" i="0">
                <a:solidFill>
                  <a:srgbClr val="000000"/>
                </a:solidFill>
                <a:effectLst/>
                <a:latin typeface="Book Antiqua" panose="02040602050305030304" pitchFamily="18" charset="0"/>
              </a:rPr>
              <a:t>LSTM model and Dense layer</a:t>
            </a:r>
            <a:endParaRPr lang="en-US" b="1">
              <a:latin typeface="Book Antiqua" panose="02040602050305030304" pitchFamily="18" charset="0"/>
            </a:endParaRPr>
          </a:p>
        </p:txBody>
      </p:sp>
      <p:sp>
        <p:nvSpPr>
          <p:cNvPr id="18" name="TextBox 17">
            <a:extLst>
              <a:ext uri="{FF2B5EF4-FFF2-40B4-BE49-F238E27FC236}">
                <a16:creationId xmlns:a16="http://schemas.microsoft.com/office/drawing/2014/main" id="{B33ADBE0-7D41-364B-DFC4-D3EF305DFBCC}"/>
              </a:ext>
            </a:extLst>
          </p:cNvPr>
          <p:cNvSpPr txBox="1"/>
          <p:nvPr/>
        </p:nvSpPr>
        <p:spPr>
          <a:xfrm>
            <a:off x="7843157" y="5225534"/>
            <a:ext cx="6781800" cy="369332"/>
          </a:xfrm>
          <a:prstGeom prst="rect">
            <a:avLst/>
          </a:prstGeom>
          <a:noFill/>
        </p:spPr>
        <p:txBody>
          <a:bodyPr wrap="square">
            <a:spAutoFit/>
          </a:bodyPr>
          <a:lstStyle/>
          <a:p>
            <a:r>
              <a:rPr lang="en-US" b="1" i="0">
                <a:solidFill>
                  <a:srgbClr val="000000"/>
                </a:solidFill>
                <a:effectLst/>
                <a:latin typeface="Book Antiqua" panose="02040602050305030304" pitchFamily="18" charset="0"/>
              </a:rPr>
              <a:t>UPGRADE the model</a:t>
            </a:r>
            <a:endParaRPr lang="en-US" b="1">
              <a:latin typeface="Book Antiqua" panose="02040602050305030304" pitchFamily="18" charset="0"/>
            </a:endParaRPr>
          </a:p>
        </p:txBody>
      </p:sp>
      <p:cxnSp>
        <p:nvCxnSpPr>
          <p:cNvPr id="19" name="Straight Arrow Connector 18">
            <a:extLst>
              <a:ext uri="{FF2B5EF4-FFF2-40B4-BE49-F238E27FC236}">
                <a16:creationId xmlns:a16="http://schemas.microsoft.com/office/drawing/2014/main" id="{C05E52A6-87D0-5D61-4B5B-FFE86A4E48C4}"/>
              </a:ext>
            </a:extLst>
          </p:cNvPr>
          <p:cNvCxnSpPr>
            <a:cxnSpLocks/>
          </p:cNvCxnSpPr>
          <p:nvPr/>
        </p:nvCxnSpPr>
        <p:spPr>
          <a:xfrm>
            <a:off x="9013370" y="3987785"/>
            <a:ext cx="310244" cy="108516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pic>
        <p:nvPicPr>
          <p:cNvPr id="21" name="Graphic 20" descr="Question Mark with solid fill">
            <a:extLst>
              <a:ext uri="{FF2B5EF4-FFF2-40B4-BE49-F238E27FC236}">
                <a16:creationId xmlns:a16="http://schemas.microsoft.com/office/drawing/2014/main" id="{D2601569-E061-3EAA-50FC-F2F6D8270C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4341" y="4807034"/>
            <a:ext cx="1575663" cy="1575663"/>
          </a:xfrm>
          <a:prstGeom prst="rect">
            <a:avLst/>
          </a:prstGeom>
        </p:spPr>
      </p:pic>
    </p:spTree>
    <p:extLst>
      <p:ext uri="{BB962C8B-B14F-4D97-AF65-F5344CB8AC3E}">
        <p14:creationId xmlns:p14="http://schemas.microsoft.com/office/powerpoint/2010/main" val="1415781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1D423-726A-6715-E0E8-0164D1F41906}"/>
              </a:ext>
            </a:extLst>
          </p:cNvPr>
          <p:cNvSpPr>
            <a:spLocks noGrp="1"/>
          </p:cNvSpPr>
          <p:nvPr>
            <p:ph type="title"/>
          </p:nvPr>
        </p:nvSpPr>
        <p:spPr/>
        <p:txBody>
          <a:bodyPr/>
          <a:lstStyle/>
          <a:p>
            <a:r>
              <a:rPr lang="en-US" b="1">
                <a:solidFill>
                  <a:srgbClr val="7F6000"/>
                </a:solidFill>
                <a:latin typeface="Book Antiqua" panose="02040602050305030304" pitchFamily="18" charset="0"/>
              </a:rPr>
              <a:t>The upgrade</a:t>
            </a:r>
            <a:endParaRPr lang="en-US" b="1"/>
          </a:p>
        </p:txBody>
      </p:sp>
      <p:pic>
        <p:nvPicPr>
          <p:cNvPr id="2050" name="Picture 2" descr="neural-network-activation-function">
            <a:extLst>
              <a:ext uri="{FF2B5EF4-FFF2-40B4-BE49-F238E27FC236}">
                <a16:creationId xmlns:a16="http://schemas.microsoft.com/office/drawing/2014/main" id="{E56CAAF7-8FF9-898E-85BA-979D6E592D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53973"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2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35AE-B81A-1BD2-BB1D-9DE1AE9DF32A}"/>
              </a:ext>
            </a:extLst>
          </p:cNvPr>
          <p:cNvSpPr>
            <a:spLocks noGrp="1"/>
          </p:cNvSpPr>
          <p:nvPr>
            <p:ph type="title"/>
          </p:nvPr>
        </p:nvSpPr>
        <p:spPr/>
        <p:txBody>
          <a:bodyPr/>
          <a:lstStyle/>
          <a:p>
            <a:r>
              <a:rPr lang="en-US" b="1">
                <a:solidFill>
                  <a:srgbClr val="7F6000"/>
                </a:solidFill>
                <a:latin typeface="Book Antiqua" panose="02040602050305030304" pitchFamily="18" charset="0"/>
              </a:rPr>
              <a:t>Current Trend</a:t>
            </a:r>
            <a:endParaRPr lang="en-US" b="1"/>
          </a:p>
        </p:txBody>
      </p:sp>
      <p:pic>
        <p:nvPicPr>
          <p:cNvPr id="1026" name="Picture 2">
            <a:extLst>
              <a:ext uri="{FF2B5EF4-FFF2-40B4-BE49-F238E27FC236}">
                <a16:creationId xmlns:a16="http://schemas.microsoft.com/office/drawing/2014/main" id="{EE867980-C80C-D87F-F3F4-F46FFA047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971" y="1885609"/>
            <a:ext cx="6154379" cy="3413353"/>
          </a:xfrm>
          <a:prstGeom prst="rect">
            <a:avLst/>
          </a:prstGeom>
          <a:noFill/>
          <a:extLst>
            <a:ext uri="{909E8E84-426E-40DD-AFC4-6F175D3DCCD1}">
              <a14:hiddenFill xmlns:a14="http://schemas.microsoft.com/office/drawing/2010/main">
                <a:solidFill>
                  <a:srgbClr val="FFFFFF"/>
                </a:solidFill>
              </a14:hiddenFill>
            </a:ext>
          </a:extLst>
        </p:spPr>
      </p:pic>
      <p:sp>
        <p:nvSpPr>
          <p:cNvPr id="4" name="Arc 3">
            <a:extLst>
              <a:ext uri="{FF2B5EF4-FFF2-40B4-BE49-F238E27FC236}">
                <a16:creationId xmlns:a16="http://schemas.microsoft.com/office/drawing/2014/main" id="{C568EEF0-95F1-3262-0EF6-F62BC7A90784}"/>
              </a:ext>
            </a:extLst>
          </p:cNvPr>
          <p:cNvSpPr/>
          <p:nvPr/>
        </p:nvSpPr>
        <p:spPr>
          <a:xfrm>
            <a:off x="6313026" y="2240375"/>
            <a:ext cx="2164648" cy="514752"/>
          </a:xfrm>
          <a:prstGeom prst="arc">
            <a:avLst/>
          </a:prstGeom>
          <a:ln w="28575">
            <a:solidFill>
              <a:srgbClr val="438D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3BCC0BB-573B-72D1-674B-6A2BAB4E7D5A}"/>
              </a:ext>
            </a:extLst>
          </p:cNvPr>
          <p:cNvCxnSpPr>
            <a:cxnSpLocks/>
          </p:cNvCxnSpPr>
          <p:nvPr/>
        </p:nvCxnSpPr>
        <p:spPr>
          <a:xfrm flipH="1" flipV="1">
            <a:off x="7473142" y="2344189"/>
            <a:ext cx="1637607" cy="1330036"/>
          </a:xfrm>
          <a:prstGeom prst="straightConnector1">
            <a:avLst/>
          </a:prstGeom>
          <a:ln w="28575">
            <a:solidFill>
              <a:srgbClr val="B02E2E"/>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3EA4AB-10E2-44A0-2818-79D172031E83}"/>
              </a:ext>
            </a:extLst>
          </p:cNvPr>
          <p:cNvSpPr txBox="1"/>
          <p:nvPr/>
        </p:nvSpPr>
        <p:spPr>
          <a:xfrm>
            <a:off x="8013468" y="3923607"/>
            <a:ext cx="3873731" cy="646331"/>
          </a:xfrm>
          <a:prstGeom prst="rect">
            <a:avLst/>
          </a:prstGeom>
          <a:noFill/>
        </p:spPr>
        <p:txBody>
          <a:bodyPr wrap="square" rtlCol="0">
            <a:spAutoFit/>
          </a:bodyPr>
          <a:lstStyle/>
          <a:p>
            <a:r>
              <a:rPr lang="en-US" b="1">
                <a:latin typeface="Book Antiqua" panose="02040602050305030304" pitchFamily="18" charset="0"/>
              </a:rPr>
              <a:t>If the prediction is as expected, we would expect the output to be here </a:t>
            </a:r>
          </a:p>
        </p:txBody>
      </p:sp>
    </p:spTree>
    <p:extLst>
      <p:ext uri="{BB962C8B-B14F-4D97-AF65-F5344CB8AC3E}">
        <p14:creationId xmlns:p14="http://schemas.microsoft.com/office/powerpoint/2010/main" val="1655413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A464-071F-9749-E862-59D214B20074}"/>
              </a:ext>
            </a:extLst>
          </p:cNvPr>
          <p:cNvSpPr>
            <a:spLocks noGrp="1"/>
          </p:cNvSpPr>
          <p:nvPr>
            <p:ph type="title"/>
          </p:nvPr>
        </p:nvSpPr>
        <p:spPr/>
        <p:txBody>
          <a:bodyPr/>
          <a:lstStyle/>
          <a:p>
            <a:r>
              <a:rPr lang="en-US" b="1">
                <a:solidFill>
                  <a:srgbClr val="7F6000"/>
                </a:solidFill>
                <a:latin typeface="Book Antiqua" panose="02040602050305030304" pitchFamily="18" charset="0"/>
              </a:rPr>
              <a:t>Future Forecast</a:t>
            </a:r>
            <a:endParaRPr lang="en-US" b="1"/>
          </a:p>
        </p:txBody>
      </p:sp>
      <p:pic>
        <p:nvPicPr>
          <p:cNvPr id="2050" name="Picture 2">
            <a:extLst>
              <a:ext uri="{FF2B5EF4-FFF2-40B4-BE49-F238E27FC236}">
                <a16:creationId xmlns:a16="http://schemas.microsoft.com/office/drawing/2014/main" id="{94A1694A-179B-C7C5-A020-4254CD2329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97757"/>
            <a:ext cx="4801694" cy="36584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9A3000C-2396-48DF-5DB9-B46984C1A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894" y="1947229"/>
            <a:ext cx="4899665" cy="360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256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104A-B71C-A8EF-0FAB-765BCAF64166}"/>
              </a:ext>
            </a:extLst>
          </p:cNvPr>
          <p:cNvSpPr>
            <a:spLocks noGrp="1"/>
          </p:cNvSpPr>
          <p:nvPr>
            <p:ph type="title"/>
          </p:nvPr>
        </p:nvSpPr>
        <p:spPr/>
        <p:txBody>
          <a:bodyPr/>
          <a:lstStyle/>
          <a:p>
            <a:r>
              <a:rPr lang="en-US" b="1">
                <a:solidFill>
                  <a:srgbClr val="7F6000"/>
                </a:solidFill>
                <a:latin typeface="Book Antiqua" panose="02040602050305030304" pitchFamily="18" charset="0"/>
              </a:rPr>
              <a:t>Model Evaluation </a:t>
            </a:r>
            <a:endParaRPr lang="en-US" b="1"/>
          </a:p>
        </p:txBody>
      </p:sp>
      <p:pic>
        <p:nvPicPr>
          <p:cNvPr id="4098" name="Picture 2" descr="The Swiss Cheese Model of Risk Mitigation explained">
            <a:extLst>
              <a:ext uri="{FF2B5EF4-FFF2-40B4-BE49-F238E27FC236}">
                <a16:creationId xmlns:a16="http://schemas.microsoft.com/office/drawing/2014/main" id="{E0CF7AAC-BB8B-2C59-D71E-1C96C33C9A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58911"/>
            <a:ext cx="5803957" cy="29406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AE8A77-E846-7A6B-744A-8C880B862E80}"/>
              </a:ext>
            </a:extLst>
          </p:cNvPr>
          <p:cNvSpPr txBox="1"/>
          <p:nvPr/>
        </p:nvSpPr>
        <p:spPr>
          <a:xfrm>
            <a:off x="5976849" y="4578095"/>
            <a:ext cx="6097384" cy="1107996"/>
          </a:xfrm>
          <a:prstGeom prst="rect">
            <a:avLst/>
          </a:prstGeom>
          <a:noFill/>
        </p:spPr>
        <p:txBody>
          <a:bodyPr wrap="square">
            <a:spAutoFit/>
          </a:bodyPr>
          <a:lstStyle/>
          <a:p>
            <a:endParaRPr lang="en-US" sz="1800">
              <a:latin typeface="Book Antiqua" panose="02040602050305030304" pitchFamily="18" charset="0"/>
            </a:endParaRPr>
          </a:p>
          <a:p>
            <a:pPr marL="0" indent="0">
              <a:buNone/>
            </a:pPr>
            <a:r>
              <a:rPr lang="en-US" sz="2400" b="1" i="0">
                <a:effectLst/>
                <a:latin typeface="Book Antiqua" panose="02040602050305030304" pitchFamily="18" charset="0"/>
              </a:rPr>
              <a:t>Train-</a:t>
            </a:r>
            <a:r>
              <a:rPr lang="sv-SE" sz="2400" b="1" i="0">
                <a:effectLst/>
                <a:latin typeface="Book Antiqua" panose="02040602050305030304" pitchFamily="18" charset="0"/>
              </a:rPr>
              <a:t>loss: 5.4708e-05 		</a:t>
            </a:r>
          </a:p>
          <a:p>
            <a:pPr marL="0" indent="0">
              <a:buNone/>
            </a:pPr>
            <a:r>
              <a:rPr lang="sv-SE" sz="2400" b="1" i="0">
                <a:effectLst/>
                <a:latin typeface="Book Antiqua" panose="02040602050305030304" pitchFamily="18" charset="0"/>
              </a:rPr>
              <a:t>Test</a:t>
            </a:r>
            <a:r>
              <a:rPr lang="sv-SE" sz="2400" b="1">
                <a:latin typeface="Book Antiqua" panose="02040602050305030304" pitchFamily="18" charset="0"/>
              </a:rPr>
              <a:t>-</a:t>
            </a:r>
            <a:r>
              <a:rPr lang="sv-SE" sz="2400" b="1" i="0">
                <a:effectLst/>
                <a:latin typeface="Book Antiqua" panose="02040602050305030304" pitchFamily="18" charset="0"/>
              </a:rPr>
              <a:t>loss: 3.6033e-05</a:t>
            </a:r>
          </a:p>
        </p:txBody>
      </p:sp>
      <p:sp>
        <p:nvSpPr>
          <p:cNvPr id="9" name="TextBox 8">
            <a:extLst>
              <a:ext uri="{FF2B5EF4-FFF2-40B4-BE49-F238E27FC236}">
                <a16:creationId xmlns:a16="http://schemas.microsoft.com/office/drawing/2014/main" id="{CFAB283C-F62E-23E1-2281-5680E0EF0D28}"/>
              </a:ext>
            </a:extLst>
          </p:cNvPr>
          <p:cNvSpPr txBox="1"/>
          <p:nvPr/>
        </p:nvSpPr>
        <p:spPr>
          <a:xfrm>
            <a:off x="6392485" y="2458259"/>
            <a:ext cx="6097384" cy="369332"/>
          </a:xfrm>
          <a:prstGeom prst="rect">
            <a:avLst/>
          </a:prstGeom>
          <a:noFill/>
        </p:spPr>
        <p:txBody>
          <a:bodyPr wrap="square">
            <a:spAutoFit/>
          </a:bodyPr>
          <a:lstStyle/>
          <a:p>
            <a:r>
              <a:rPr lang="sv-SE" sz="1800" b="1">
                <a:solidFill>
                  <a:srgbClr val="C00000"/>
                </a:solidFill>
                <a:latin typeface="Book Antiqua" panose="02040602050305030304" pitchFamily="18" charset="0"/>
              </a:rPr>
              <a:t>What does this say about the forcast?</a:t>
            </a:r>
            <a:endParaRPr lang="en-US" sz="1800" b="1">
              <a:solidFill>
                <a:srgbClr val="C00000"/>
              </a:solidFill>
              <a:latin typeface="Book Antiqua" panose="02040602050305030304" pitchFamily="18" charset="0"/>
            </a:endParaRPr>
          </a:p>
        </p:txBody>
      </p:sp>
      <p:cxnSp>
        <p:nvCxnSpPr>
          <p:cNvPr id="11" name="Straight Arrow Connector 10">
            <a:extLst>
              <a:ext uri="{FF2B5EF4-FFF2-40B4-BE49-F238E27FC236}">
                <a16:creationId xmlns:a16="http://schemas.microsoft.com/office/drawing/2014/main" id="{61B90965-2BF0-A78F-AA72-4369D7617E6A}"/>
              </a:ext>
            </a:extLst>
          </p:cNvPr>
          <p:cNvCxnSpPr/>
          <p:nvPr/>
        </p:nvCxnSpPr>
        <p:spPr>
          <a:xfrm flipH="1">
            <a:off x="7506393" y="2911702"/>
            <a:ext cx="955964" cy="17850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5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83C9-3551-FF27-1EEA-B1EC3E46975E}"/>
              </a:ext>
            </a:extLst>
          </p:cNvPr>
          <p:cNvSpPr>
            <a:spLocks noGrp="1"/>
          </p:cNvSpPr>
          <p:nvPr>
            <p:ph type="title"/>
          </p:nvPr>
        </p:nvSpPr>
        <p:spPr>
          <a:xfrm>
            <a:off x="838200" y="273685"/>
            <a:ext cx="10515600" cy="1325563"/>
          </a:xfrm>
        </p:spPr>
        <p:txBody>
          <a:bodyPr/>
          <a:lstStyle/>
          <a:p>
            <a:r>
              <a:rPr lang="en-US" b="1">
                <a:solidFill>
                  <a:srgbClr val="7F6000"/>
                </a:solidFill>
                <a:latin typeface="Book Antiqua"/>
              </a:rPr>
              <a:t>Comparison and Conclusion</a:t>
            </a:r>
            <a:endParaRPr lang="en-US">
              <a:cs typeface="Calibri Light"/>
            </a:endParaRPr>
          </a:p>
        </p:txBody>
      </p:sp>
      <p:pic>
        <p:nvPicPr>
          <p:cNvPr id="9" name="Graphic 8" descr="Badge 1 outline">
            <a:extLst>
              <a:ext uri="{FF2B5EF4-FFF2-40B4-BE49-F238E27FC236}">
                <a16:creationId xmlns:a16="http://schemas.microsoft.com/office/drawing/2014/main" id="{CCF0A7B2-ABCF-FE6F-B200-069613B1D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737" y="1755444"/>
            <a:ext cx="579120" cy="579120"/>
          </a:xfrm>
          <a:prstGeom prst="rect">
            <a:avLst/>
          </a:prstGeom>
        </p:spPr>
      </p:pic>
      <p:sp>
        <p:nvSpPr>
          <p:cNvPr id="10" name="TextBox 9">
            <a:extLst>
              <a:ext uri="{FF2B5EF4-FFF2-40B4-BE49-F238E27FC236}">
                <a16:creationId xmlns:a16="http://schemas.microsoft.com/office/drawing/2014/main" id="{586994FD-40A7-9E9F-B53D-92B7B1FC9B76}"/>
              </a:ext>
            </a:extLst>
          </p:cNvPr>
          <p:cNvSpPr txBox="1"/>
          <p:nvPr/>
        </p:nvSpPr>
        <p:spPr>
          <a:xfrm>
            <a:off x="6544461" y="2096443"/>
            <a:ext cx="3099816" cy="369332"/>
          </a:xfrm>
          <a:prstGeom prst="rect">
            <a:avLst/>
          </a:prstGeom>
          <a:noFill/>
        </p:spPr>
        <p:txBody>
          <a:bodyPr wrap="square" lIns="91440" tIns="45720" rIns="91440" bIns="45720" rtlCol="0" anchor="t">
            <a:spAutoFit/>
          </a:bodyPr>
          <a:lstStyle/>
          <a:p>
            <a:endParaRPr lang="en-US">
              <a:latin typeface="Book Antiqua" panose="02040602050305030304" pitchFamily="18" charset="0"/>
            </a:endParaRPr>
          </a:p>
        </p:txBody>
      </p:sp>
      <p:sp>
        <p:nvSpPr>
          <p:cNvPr id="21" name="TextBox 20">
            <a:extLst>
              <a:ext uri="{FF2B5EF4-FFF2-40B4-BE49-F238E27FC236}">
                <a16:creationId xmlns:a16="http://schemas.microsoft.com/office/drawing/2014/main" id="{73812EA9-D984-61BB-589D-2E54A1D1C256}"/>
              </a:ext>
            </a:extLst>
          </p:cNvPr>
          <p:cNvSpPr txBox="1"/>
          <p:nvPr/>
        </p:nvSpPr>
        <p:spPr>
          <a:xfrm>
            <a:off x="1563624" y="1838383"/>
            <a:ext cx="2918057" cy="461665"/>
          </a:xfrm>
          <a:prstGeom prst="rect">
            <a:avLst/>
          </a:prstGeom>
          <a:noFill/>
        </p:spPr>
        <p:txBody>
          <a:bodyPr wrap="square" rtlCol="0">
            <a:spAutoFit/>
          </a:bodyPr>
          <a:lstStyle/>
          <a:p>
            <a:r>
              <a:rPr lang="en-US" sz="2400">
                <a:latin typeface="Book Antiqua" panose="02040602050305030304" pitchFamily="18" charset="0"/>
              </a:rPr>
              <a:t>Challenging</a:t>
            </a:r>
          </a:p>
        </p:txBody>
      </p:sp>
      <p:grpSp>
        <p:nvGrpSpPr>
          <p:cNvPr id="28" name="Group 27">
            <a:extLst>
              <a:ext uri="{FF2B5EF4-FFF2-40B4-BE49-F238E27FC236}">
                <a16:creationId xmlns:a16="http://schemas.microsoft.com/office/drawing/2014/main" id="{CA2F27D4-334E-D926-CA16-1DFC4ABE69F7}"/>
              </a:ext>
            </a:extLst>
          </p:cNvPr>
          <p:cNvGrpSpPr/>
          <p:nvPr/>
        </p:nvGrpSpPr>
        <p:grpSpPr>
          <a:xfrm>
            <a:off x="1010622" y="2517519"/>
            <a:ext cx="3868910" cy="892552"/>
            <a:chOff x="1010622" y="2517519"/>
            <a:chExt cx="3868910" cy="892552"/>
          </a:xfrm>
        </p:grpSpPr>
        <p:pic>
          <p:nvPicPr>
            <p:cNvPr id="19" name="Graphic 18" descr="Badge outline">
              <a:extLst>
                <a:ext uri="{FF2B5EF4-FFF2-40B4-BE49-F238E27FC236}">
                  <a16:creationId xmlns:a16="http://schemas.microsoft.com/office/drawing/2014/main" id="{9C6E4CCA-CD90-8D68-456C-973C9311E1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622" y="2595413"/>
              <a:ext cx="579120" cy="579120"/>
            </a:xfrm>
            <a:prstGeom prst="rect">
              <a:avLst/>
            </a:prstGeom>
          </p:spPr>
        </p:pic>
        <p:sp>
          <p:nvSpPr>
            <p:cNvPr id="4" name="TextBox 3">
              <a:extLst>
                <a:ext uri="{FF2B5EF4-FFF2-40B4-BE49-F238E27FC236}">
                  <a16:creationId xmlns:a16="http://schemas.microsoft.com/office/drawing/2014/main" id="{BA121039-DFE6-B45C-88F9-DBFA652B99EC}"/>
                </a:ext>
              </a:extLst>
            </p:cNvPr>
            <p:cNvSpPr txBox="1"/>
            <p:nvPr/>
          </p:nvSpPr>
          <p:spPr>
            <a:xfrm>
              <a:off x="1617857" y="2517519"/>
              <a:ext cx="3261675" cy="892552"/>
            </a:xfrm>
            <a:prstGeom prst="rect">
              <a:avLst/>
            </a:prstGeom>
            <a:noFill/>
          </p:spPr>
          <p:txBody>
            <a:bodyPr wrap="square" rtlCol="0">
              <a:spAutoFit/>
            </a:bodyPr>
            <a:lstStyle/>
            <a:p>
              <a:r>
                <a:rPr lang="en-US" sz="2400">
                  <a:latin typeface="Book Antiqua" panose="02040602050305030304" pitchFamily="18" charset="0"/>
                </a:rPr>
                <a:t>Long term</a:t>
              </a:r>
              <a:r>
                <a:rPr lang="en-US" sz="2800">
                  <a:latin typeface="Book Antiqua" panose="02040602050305030304" pitchFamily="18" charset="0"/>
                </a:rPr>
                <a:t> </a:t>
              </a:r>
              <a:r>
                <a:rPr lang="en-US" sz="2400">
                  <a:latin typeface="Book Antiqua" panose="02040602050305030304" pitchFamily="18" charset="0"/>
                </a:rPr>
                <a:t>dependencies</a:t>
              </a:r>
            </a:p>
          </p:txBody>
        </p:sp>
      </p:grpSp>
      <p:grpSp>
        <p:nvGrpSpPr>
          <p:cNvPr id="33" name="Group 32">
            <a:extLst>
              <a:ext uri="{FF2B5EF4-FFF2-40B4-BE49-F238E27FC236}">
                <a16:creationId xmlns:a16="http://schemas.microsoft.com/office/drawing/2014/main" id="{2DAD973C-5AFF-79E6-B6D6-4227A05F4A2D}"/>
              </a:ext>
            </a:extLst>
          </p:cNvPr>
          <p:cNvGrpSpPr/>
          <p:nvPr/>
        </p:nvGrpSpPr>
        <p:grpSpPr>
          <a:xfrm>
            <a:off x="6290695" y="2625644"/>
            <a:ext cx="4022239" cy="1724362"/>
            <a:chOff x="3823313" y="4346064"/>
            <a:chExt cx="3539536" cy="1005840"/>
          </a:xfrm>
        </p:grpSpPr>
        <p:pic>
          <p:nvPicPr>
            <p:cNvPr id="12" name="Graphic 11" descr="Trophy with solid fill">
              <a:extLst>
                <a:ext uri="{FF2B5EF4-FFF2-40B4-BE49-F238E27FC236}">
                  <a16:creationId xmlns:a16="http://schemas.microsoft.com/office/drawing/2014/main" id="{5881E318-EF31-D5BD-9E12-890C7478F1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23313" y="4346064"/>
              <a:ext cx="1005840" cy="1005840"/>
            </a:xfrm>
            <a:prstGeom prst="rect">
              <a:avLst/>
            </a:prstGeom>
          </p:spPr>
        </p:pic>
        <p:sp>
          <p:nvSpPr>
            <p:cNvPr id="32" name="TextBox 31">
              <a:extLst>
                <a:ext uri="{FF2B5EF4-FFF2-40B4-BE49-F238E27FC236}">
                  <a16:creationId xmlns:a16="http://schemas.microsoft.com/office/drawing/2014/main" id="{412F4B86-2678-1139-20F8-4195B8C10801}"/>
                </a:ext>
              </a:extLst>
            </p:cNvPr>
            <p:cNvSpPr txBox="1"/>
            <p:nvPr/>
          </p:nvSpPr>
          <p:spPr>
            <a:xfrm>
              <a:off x="5076849" y="4603745"/>
              <a:ext cx="2286000" cy="341106"/>
            </a:xfrm>
            <a:prstGeom prst="rect">
              <a:avLst/>
            </a:prstGeom>
            <a:noFill/>
          </p:spPr>
          <p:txBody>
            <a:bodyPr wrap="square" rtlCol="0">
              <a:spAutoFit/>
            </a:bodyPr>
            <a:lstStyle/>
            <a:p>
              <a:r>
                <a:rPr lang="en-US" sz="3200" b="1">
                  <a:solidFill>
                    <a:srgbClr val="B02E2E"/>
                  </a:solidFill>
                  <a:latin typeface="Book Antiqua" panose="02040602050305030304" pitchFamily="18" charset="0"/>
                </a:rPr>
                <a:t>LSTM</a:t>
              </a:r>
            </a:p>
          </p:txBody>
        </p:sp>
      </p:grpSp>
      <p:pic>
        <p:nvPicPr>
          <p:cNvPr id="8" name="Graphic 7" descr="Badge 3 outline">
            <a:extLst>
              <a:ext uri="{FF2B5EF4-FFF2-40B4-BE49-F238E27FC236}">
                <a16:creationId xmlns:a16="http://schemas.microsoft.com/office/drawing/2014/main" id="{8845D9BF-0C21-7354-4852-90926B2861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1155" y="3757584"/>
            <a:ext cx="592422" cy="592422"/>
          </a:xfrm>
          <a:prstGeom prst="rect">
            <a:avLst/>
          </a:prstGeom>
        </p:spPr>
      </p:pic>
      <p:sp>
        <p:nvSpPr>
          <p:cNvPr id="13" name="TextBox 12">
            <a:extLst>
              <a:ext uri="{FF2B5EF4-FFF2-40B4-BE49-F238E27FC236}">
                <a16:creationId xmlns:a16="http://schemas.microsoft.com/office/drawing/2014/main" id="{01B2B2FE-92F0-2F45-3ADE-6555629D2A87}"/>
              </a:ext>
            </a:extLst>
          </p:cNvPr>
          <p:cNvSpPr txBox="1"/>
          <p:nvPr/>
        </p:nvSpPr>
        <p:spPr>
          <a:xfrm>
            <a:off x="1678536" y="3875040"/>
            <a:ext cx="6094476" cy="461665"/>
          </a:xfrm>
          <a:prstGeom prst="rect">
            <a:avLst/>
          </a:prstGeom>
          <a:noFill/>
        </p:spPr>
        <p:txBody>
          <a:bodyPr wrap="square">
            <a:spAutoFit/>
          </a:bodyPr>
          <a:lstStyle/>
          <a:p>
            <a:r>
              <a:rPr lang="en-US" sz="2400">
                <a:latin typeface="Book Antiqua" panose="02040602050305030304" pitchFamily="18" charset="0"/>
              </a:rPr>
              <a:t>Dataset size</a:t>
            </a:r>
            <a:endParaRPr lang="en-US" sz="2400"/>
          </a:p>
        </p:txBody>
      </p:sp>
      <p:pic>
        <p:nvPicPr>
          <p:cNvPr id="14" name="Graphic 13" descr="Badge 4 outline">
            <a:extLst>
              <a:ext uri="{FF2B5EF4-FFF2-40B4-BE49-F238E27FC236}">
                <a16:creationId xmlns:a16="http://schemas.microsoft.com/office/drawing/2014/main" id="{70BC5352-F456-17BE-C453-335565F997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4084" y="4575840"/>
            <a:ext cx="592421" cy="592421"/>
          </a:xfrm>
          <a:prstGeom prst="rect">
            <a:avLst/>
          </a:prstGeom>
        </p:spPr>
      </p:pic>
      <p:sp>
        <p:nvSpPr>
          <p:cNvPr id="22" name="TextBox 21">
            <a:extLst>
              <a:ext uri="{FF2B5EF4-FFF2-40B4-BE49-F238E27FC236}">
                <a16:creationId xmlns:a16="http://schemas.microsoft.com/office/drawing/2014/main" id="{EFF82B4F-7030-927B-54FD-3011C0A64A06}"/>
              </a:ext>
            </a:extLst>
          </p:cNvPr>
          <p:cNvSpPr txBox="1"/>
          <p:nvPr/>
        </p:nvSpPr>
        <p:spPr>
          <a:xfrm>
            <a:off x="1678536" y="4680036"/>
            <a:ext cx="6094476" cy="461665"/>
          </a:xfrm>
          <a:prstGeom prst="rect">
            <a:avLst/>
          </a:prstGeom>
          <a:noFill/>
        </p:spPr>
        <p:txBody>
          <a:bodyPr wrap="square">
            <a:spAutoFit/>
          </a:bodyPr>
          <a:lstStyle/>
          <a:p>
            <a:r>
              <a:rPr lang="en-US" sz="2400">
                <a:latin typeface="Book Antiqua" panose="02040602050305030304" pitchFamily="18" charset="0"/>
              </a:rPr>
              <a:t>Linearity</a:t>
            </a:r>
            <a:endParaRPr lang="en-US" sz="2400"/>
          </a:p>
        </p:txBody>
      </p:sp>
    </p:spTree>
    <p:extLst>
      <p:ext uri="{BB962C8B-B14F-4D97-AF65-F5344CB8AC3E}">
        <p14:creationId xmlns:p14="http://schemas.microsoft.com/office/powerpoint/2010/main" val="269001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83C9-3551-FF27-1EEA-B1EC3E46975E}"/>
              </a:ext>
            </a:extLst>
          </p:cNvPr>
          <p:cNvSpPr>
            <a:spLocks noGrp="1"/>
          </p:cNvSpPr>
          <p:nvPr>
            <p:ph type="title"/>
          </p:nvPr>
        </p:nvSpPr>
        <p:spPr>
          <a:xfrm>
            <a:off x="838200" y="273685"/>
            <a:ext cx="10515600" cy="1325563"/>
          </a:xfrm>
        </p:spPr>
        <p:txBody>
          <a:bodyPr/>
          <a:lstStyle/>
          <a:p>
            <a:r>
              <a:rPr lang="en-US" b="1">
                <a:solidFill>
                  <a:srgbClr val="7F6000"/>
                </a:solidFill>
                <a:latin typeface="Book Antiqua"/>
              </a:rPr>
              <a:t>Comparison and Conclusion</a:t>
            </a:r>
            <a:endParaRPr lang="en-US">
              <a:cs typeface="Calibri Light"/>
            </a:endParaRPr>
          </a:p>
        </p:txBody>
      </p:sp>
      <p:sp>
        <p:nvSpPr>
          <p:cNvPr id="10" name="TextBox 9">
            <a:extLst>
              <a:ext uri="{FF2B5EF4-FFF2-40B4-BE49-F238E27FC236}">
                <a16:creationId xmlns:a16="http://schemas.microsoft.com/office/drawing/2014/main" id="{F265101F-E9F1-56E3-624C-61ADD1E2410C}"/>
              </a:ext>
            </a:extLst>
          </p:cNvPr>
          <p:cNvSpPr txBox="1"/>
          <p:nvPr/>
        </p:nvSpPr>
        <p:spPr>
          <a:xfrm>
            <a:off x="1609650" y="2810924"/>
            <a:ext cx="6094476" cy="1317188"/>
          </a:xfrm>
          <a:prstGeom prst="rect">
            <a:avLst/>
          </a:prstGeom>
          <a:noFill/>
        </p:spPr>
        <p:txBody>
          <a:bodyPr wrap="square">
            <a:spAutoFit/>
          </a:bodyPr>
          <a:lstStyle/>
          <a:p>
            <a:r>
              <a:rPr lang="en-US" sz="2400">
                <a:latin typeface="Book Antiqua" panose="02040602050305030304" pitchFamily="18" charset="0"/>
              </a:rPr>
              <a:t>Overfitting</a:t>
            </a:r>
          </a:p>
        </p:txBody>
      </p:sp>
      <p:grpSp>
        <p:nvGrpSpPr>
          <p:cNvPr id="13" name="Group 12">
            <a:extLst>
              <a:ext uri="{FF2B5EF4-FFF2-40B4-BE49-F238E27FC236}">
                <a16:creationId xmlns:a16="http://schemas.microsoft.com/office/drawing/2014/main" id="{2A731F75-A9D2-117C-71B8-B6EC9BB7A028}"/>
              </a:ext>
            </a:extLst>
          </p:cNvPr>
          <p:cNvGrpSpPr/>
          <p:nvPr/>
        </p:nvGrpSpPr>
        <p:grpSpPr>
          <a:xfrm>
            <a:off x="1609650" y="1599248"/>
            <a:ext cx="6094476" cy="3182057"/>
            <a:chOff x="1609650" y="1597410"/>
            <a:chExt cx="6094476" cy="3182057"/>
          </a:xfrm>
        </p:grpSpPr>
        <p:sp>
          <p:nvSpPr>
            <p:cNvPr id="4" name="TextBox 3">
              <a:extLst>
                <a:ext uri="{FF2B5EF4-FFF2-40B4-BE49-F238E27FC236}">
                  <a16:creationId xmlns:a16="http://schemas.microsoft.com/office/drawing/2014/main" id="{120F7DFB-0365-0283-FF98-45BB71A51A68}"/>
                </a:ext>
              </a:extLst>
            </p:cNvPr>
            <p:cNvSpPr txBox="1"/>
            <p:nvPr/>
          </p:nvSpPr>
          <p:spPr>
            <a:xfrm>
              <a:off x="1609650" y="1597410"/>
              <a:ext cx="6094476" cy="1317188"/>
            </a:xfrm>
            <a:prstGeom prst="rect">
              <a:avLst/>
            </a:prstGeom>
            <a:noFill/>
          </p:spPr>
          <p:txBody>
            <a:bodyPr wrap="square">
              <a:spAutoFit/>
            </a:bodyPr>
            <a:lstStyle/>
            <a:p>
              <a:r>
                <a:rPr lang="en-US" sz="2400">
                  <a:latin typeface="Book Antiqua" panose="02040602050305030304" pitchFamily="18" charset="0"/>
                </a:rPr>
                <a:t>Feature engineering</a:t>
              </a:r>
            </a:p>
          </p:txBody>
        </p:sp>
        <p:sp>
          <p:nvSpPr>
            <p:cNvPr id="8" name="TextBox 7">
              <a:extLst>
                <a:ext uri="{FF2B5EF4-FFF2-40B4-BE49-F238E27FC236}">
                  <a16:creationId xmlns:a16="http://schemas.microsoft.com/office/drawing/2014/main" id="{8A6D88CF-A77B-7209-BC50-287C3A25A114}"/>
                </a:ext>
              </a:extLst>
            </p:cNvPr>
            <p:cNvSpPr txBox="1"/>
            <p:nvPr/>
          </p:nvSpPr>
          <p:spPr>
            <a:xfrm>
              <a:off x="1609650" y="2159569"/>
              <a:ext cx="6094476" cy="1317188"/>
            </a:xfrm>
            <a:prstGeom prst="rect">
              <a:avLst/>
            </a:prstGeom>
            <a:noFill/>
          </p:spPr>
          <p:txBody>
            <a:bodyPr wrap="square">
              <a:spAutoFit/>
            </a:bodyPr>
            <a:lstStyle/>
            <a:p>
              <a:r>
                <a:rPr lang="en-US" sz="2400">
                  <a:latin typeface="Book Antiqua" panose="02040602050305030304" pitchFamily="18" charset="0"/>
                </a:rPr>
                <a:t>Speed</a:t>
              </a:r>
            </a:p>
          </p:txBody>
        </p:sp>
        <p:sp>
          <p:nvSpPr>
            <p:cNvPr id="12" name="TextBox 11">
              <a:extLst>
                <a:ext uri="{FF2B5EF4-FFF2-40B4-BE49-F238E27FC236}">
                  <a16:creationId xmlns:a16="http://schemas.microsoft.com/office/drawing/2014/main" id="{001BE940-7FA5-3D4E-6800-C3F3FDF4CA3D}"/>
                </a:ext>
              </a:extLst>
            </p:cNvPr>
            <p:cNvSpPr txBox="1"/>
            <p:nvPr/>
          </p:nvSpPr>
          <p:spPr>
            <a:xfrm>
              <a:off x="1609650" y="3462279"/>
              <a:ext cx="6094476" cy="1317188"/>
            </a:xfrm>
            <a:prstGeom prst="rect">
              <a:avLst/>
            </a:prstGeom>
            <a:noFill/>
          </p:spPr>
          <p:txBody>
            <a:bodyPr wrap="square">
              <a:spAutoFit/>
            </a:bodyPr>
            <a:lstStyle/>
            <a:p>
              <a:r>
                <a:rPr lang="en-US" sz="2400">
                  <a:latin typeface="Book Antiqua" panose="02040602050305030304" pitchFamily="18" charset="0"/>
                </a:rPr>
                <a:t>Hardware requirements</a:t>
              </a:r>
            </a:p>
          </p:txBody>
        </p:sp>
      </p:grpSp>
      <p:pic>
        <p:nvPicPr>
          <p:cNvPr id="15" name="Graphic 14" descr="Badge 5 outline">
            <a:extLst>
              <a:ext uri="{FF2B5EF4-FFF2-40B4-BE49-F238E27FC236}">
                <a16:creationId xmlns:a16="http://schemas.microsoft.com/office/drawing/2014/main" id="{AE0533BA-9406-CBBC-7368-CB8F1C9144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330" y="1599248"/>
            <a:ext cx="433191" cy="433191"/>
          </a:xfrm>
          <a:prstGeom prst="rect">
            <a:avLst/>
          </a:prstGeom>
        </p:spPr>
      </p:pic>
      <p:pic>
        <p:nvPicPr>
          <p:cNvPr id="17" name="Graphic 16" descr="Badge 6 outline">
            <a:extLst>
              <a:ext uri="{FF2B5EF4-FFF2-40B4-BE49-F238E27FC236}">
                <a16:creationId xmlns:a16="http://schemas.microsoft.com/office/drawing/2014/main" id="{C91DFD65-98A7-C52F-0AD8-F314B15E91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330" y="2161407"/>
            <a:ext cx="467123" cy="467123"/>
          </a:xfrm>
          <a:prstGeom prst="rect">
            <a:avLst/>
          </a:prstGeom>
        </p:spPr>
      </p:pic>
      <p:pic>
        <p:nvPicPr>
          <p:cNvPr id="19" name="Graphic 18" descr="Badge 7 outline">
            <a:extLst>
              <a:ext uri="{FF2B5EF4-FFF2-40B4-BE49-F238E27FC236}">
                <a16:creationId xmlns:a16="http://schemas.microsoft.com/office/drawing/2014/main" id="{FBAA235B-D6F3-DE0E-727C-3C3E0DB6FD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7330" y="2810924"/>
            <a:ext cx="467123" cy="467123"/>
          </a:xfrm>
          <a:prstGeom prst="rect">
            <a:avLst/>
          </a:prstGeom>
        </p:spPr>
      </p:pic>
      <p:pic>
        <p:nvPicPr>
          <p:cNvPr id="21" name="Graphic 20" descr="Badge 8 outline">
            <a:extLst>
              <a:ext uri="{FF2B5EF4-FFF2-40B4-BE49-F238E27FC236}">
                <a16:creationId xmlns:a16="http://schemas.microsoft.com/office/drawing/2014/main" id="{97DB6499-0FB6-FB7C-F5D5-9FD6A7E572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253" y="3478595"/>
            <a:ext cx="457200" cy="457200"/>
          </a:xfrm>
          <a:prstGeom prst="rect">
            <a:avLst/>
          </a:prstGeom>
        </p:spPr>
      </p:pic>
      <p:pic>
        <p:nvPicPr>
          <p:cNvPr id="1026" name="Picture 2" descr="Choice Stock Illustrations – 399,014 Choice Stock Illustrations, Vectors &amp;  Clipart - Dreamstime">
            <a:extLst>
              <a:ext uri="{FF2B5EF4-FFF2-40B4-BE49-F238E27FC236}">
                <a16:creationId xmlns:a16="http://schemas.microsoft.com/office/drawing/2014/main" id="{60A9FAA9-ACEA-5489-26CB-3EE9807C8F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33" t="2534" r="9367"/>
          <a:stretch/>
        </p:blipFill>
        <p:spPr bwMode="auto">
          <a:xfrm>
            <a:off x="5580582" y="1410745"/>
            <a:ext cx="4379976" cy="50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299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587C-2032-33EA-A310-7583597D5521}"/>
              </a:ext>
            </a:extLst>
          </p:cNvPr>
          <p:cNvSpPr>
            <a:spLocks noGrp="1"/>
          </p:cNvSpPr>
          <p:nvPr>
            <p:ph type="title"/>
          </p:nvPr>
        </p:nvSpPr>
        <p:spPr/>
        <p:txBody>
          <a:bodyPr/>
          <a:lstStyle/>
          <a:p>
            <a:r>
              <a:rPr lang="en-US" b="1">
                <a:solidFill>
                  <a:srgbClr val="7F6000"/>
                </a:solidFill>
                <a:latin typeface="Book Antiqua" panose="02040602050305030304" pitchFamily="18" charset="0"/>
              </a:rPr>
              <a:t>Problem Statement</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3294FC1B-12F1-FBE9-28E3-167BB21E65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710"/>
          <a:stretch/>
        </p:blipFill>
        <p:spPr>
          <a:xfrm>
            <a:off x="1099278" y="1341103"/>
            <a:ext cx="3158974" cy="2275316"/>
          </a:xfrm>
        </p:spPr>
      </p:pic>
      <p:pic>
        <p:nvPicPr>
          <p:cNvPr id="7" name="Picture 6">
            <a:extLst>
              <a:ext uri="{FF2B5EF4-FFF2-40B4-BE49-F238E27FC236}">
                <a16:creationId xmlns:a16="http://schemas.microsoft.com/office/drawing/2014/main" id="{1249C96E-CAAD-3B95-170D-90225E3AFC1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2472" y="4548048"/>
            <a:ext cx="3678315" cy="2132176"/>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E4586DAF-C2FD-0010-E164-B6B093CEEF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1773" y="2791346"/>
            <a:ext cx="3214489" cy="1960054"/>
          </a:xfrm>
          <a:prstGeom prst="rect">
            <a:avLst/>
          </a:prstGeom>
        </p:spPr>
      </p:pic>
      <p:sp>
        <p:nvSpPr>
          <p:cNvPr id="13" name="Plus Sign 12">
            <a:extLst>
              <a:ext uri="{FF2B5EF4-FFF2-40B4-BE49-F238E27FC236}">
                <a16:creationId xmlns:a16="http://schemas.microsoft.com/office/drawing/2014/main" id="{E9BBEF2A-8AF6-D20A-C3E3-DDE7BE5B4DE2}"/>
              </a:ext>
            </a:extLst>
          </p:cNvPr>
          <p:cNvSpPr/>
          <p:nvPr/>
        </p:nvSpPr>
        <p:spPr>
          <a:xfrm>
            <a:off x="2008828" y="3616419"/>
            <a:ext cx="914400" cy="914400"/>
          </a:xfrm>
          <a:prstGeom prst="mathPl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771B34F-C79D-30B1-2FD7-82372E6F5B82}"/>
              </a:ext>
            </a:extLst>
          </p:cNvPr>
          <p:cNvCxnSpPr/>
          <p:nvPr/>
        </p:nvCxnSpPr>
        <p:spPr>
          <a:xfrm>
            <a:off x="4828032" y="4027899"/>
            <a:ext cx="2185416"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100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D372-0F6C-965F-0BE1-D4C7F8043BDB}"/>
              </a:ext>
            </a:extLst>
          </p:cNvPr>
          <p:cNvSpPr>
            <a:spLocks noGrp="1"/>
          </p:cNvSpPr>
          <p:nvPr>
            <p:ph type="title"/>
          </p:nvPr>
        </p:nvSpPr>
        <p:spPr/>
        <p:txBody>
          <a:bodyPr/>
          <a:lstStyle/>
          <a:p>
            <a:r>
              <a:rPr lang="en-US"/>
              <a:t>Demo </a:t>
            </a:r>
          </a:p>
        </p:txBody>
      </p:sp>
      <p:sp>
        <p:nvSpPr>
          <p:cNvPr id="3" name="Content Placeholder 2">
            <a:extLst>
              <a:ext uri="{FF2B5EF4-FFF2-40B4-BE49-F238E27FC236}">
                <a16:creationId xmlns:a16="http://schemas.microsoft.com/office/drawing/2014/main" id="{77959CF2-FA03-E9E9-D2B4-D55BCB12AAB5}"/>
              </a:ext>
            </a:extLst>
          </p:cNvPr>
          <p:cNvSpPr>
            <a:spLocks noGrp="1"/>
          </p:cNvSpPr>
          <p:nvPr>
            <p:ph idx="1"/>
          </p:nvPr>
        </p:nvSpPr>
        <p:spPr/>
        <p:txBody>
          <a:bodyPr vert="horz" lIns="91440" tIns="45720" rIns="91440" bIns="45720" rtlCol="0" anchor="t">
            <a:normAutofit/>
          </a:bodyPr>
          <a:lstStyle/>
          <a:p>
            <a:pPr marL="0" indent="0">
              <a:buNone/>
            </a:pPr>
            <a:endParaRPr lang="en-US">
              <a:hlinkClick r:id="rId2"/>
            </a:endParaRPr>
          </a:p>
          <a:p>
            <a:pPr>
              <a:lnSpc>
                <a:spcPct val="150000"/>
              </a:lnSpc>
            </a:pPr>
            <a:r>
              <a:rPr lang="en-US">
                <a:hlinkClick r:id="rId2"/>
              </a:rPr>
              <a:t>XGBOOST DEMO</a:t>
            </a:r>
            <a:endParaRPr lang="en-US"/>
          </a:p>
          <a:p>
            <a:pPr>
              <a:lnSpc>
                <a:spcPct val="150000"/>
              </a:lnSpc>
            </a:pPr>
            <a:r>
              <a:rPr lang="en-US">
                <a:hlinkClick r:id="rId3"/>
              </a:rPr>
              <a:t>SVR DEMO</a:t>
            </a:r>
            <a:endParaRPr lang="en-US">
              <a:cs typeface="Calibri"/>
              <a:hlinkClick r:id="rId3"/>
            </a:endParaRPr>
          </a:p>
          <a:p>
            <a:pPr>
              <a:lnSpc>
                <a:spcPct val="150000"/>
              </a:lnSpc>
            </a:pPr>
            <a:r>
              <a:rPr lang="en-US">
                <a:hlinkClick r:id="rId4"/>
              </a:rPr>
              <a:t>LSTM DEMO</a:t>
            </a:r>
            <a:endParaRPr lang="en-US">
              <a:cs typeface="Calibri"/>
              <a:hlinkClick r:id="rId4"/>
            </a:endParaRPr>
          </a:p>
          <a:p>
            <a:endParaRPr lang="en-US"/>
          </a:p>
        </p:txBody>
      </p:sp>
    </p:spTree>
    <p:extLst>
      <p:ext uri="{BB962C8B-B14F-4D97-AF65-F5344CB8AC3E}">
        <p14:creationId xmlns:p14="http://schemas.microsoft.com/office/powerpoint/2010/main" val="269745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DBA6-F77A-5DC5-EC4B-424F01FB63BE}"/>
              </a:ext>
            </a:extLst>
          </p:cNvPr>
          <p:cNvSpPr>
            <a:spLocks noGrp="1"/>
          </p:cNvSpPr>
          <p:nvPr>
            <p:ph type="title"/>
          </p:nvPr>
        </p:nvSpPr>
        <p:spPr/>
        <p:txBody>
          <a:bodyPr/>
          <a:lstStyle/>
          <a:p>
            <a:r>
              <a:rPr lang="en-US" b="1">
                <a:solidFill>
                  <a:srgbClr val="7F6000"/>
                </a:solidFill>
                <a:latin typeface="Book Antiqua" panose="02040602050305030304" pitchFamily="18" charset="0"/>
              </a:rPr>
              <a:t>About the dataset</a:t>
            </a:r>
            <a:endParaRPr lang="en-US"/>
          </a:p>
        </p:txBody>
      </p:sp>
      <p:sp>
        <p:nvSpPr>
          <p:cNvPr id="3" name="Content Placeholder 2">
            <a:extLst>
              <a:ext uri="{FF2B5EF4-FFF2-40B4-BE49-F238E27FC236}">
                <a16:creationId xmlns:a16="http://schemas.microsoft.com/office/drawing/2014/main" id="{E0CE132A-3775-FE4B-1451-6DF7575D9375}"/>
              </a:ext>
            </a:extLst>
          </p:cNvPr>
          <p:cNvSpPr>
            <a:spLocks noGrp="1"/>
          </p:cNvSpPr>
          <p:nvPr>
            <p:ph idx="1"/>
          </p:nvPr>
        </p:nvSpPr>
        <p:spPr>
          <a:xfrm>
            <a:off x="838200" y="1933780"/>
            <a:ext cx="10515600" cy="4351338"/>
          </a:xfrm>
        </p:spPr>
        <p:txBody>
          <a:bodyPr/>
          <a:lstStyle/>
          <a:p>
            <a:endParaRPr lang="en-US"/>
          </a:p>
        </p:txBody>
      </p:sp>
      <p:pic>
        <p:nvPicPr>
          <p:cNvPr id="7" name="Picture 6">
            <a:extLst>
              <a:ext uri="{FF2B5EF4-FFF2-40B4-BE49-F238E27FC236}">
                <a16:creationId xmlns:a16="http://schemas.microsoft.com/office/drawing/2014/main" id="{ADFEBBAE-B7A9-9C43-AD32-57374678F8C7}"/>
              </a:ext>
            </a:extLst>
          </p:cNvPr>
          <p:cNvPicPr>
            <a:picLocks noChangeAspect="1"/>
          </p:cNvPicPr>
          <p:nvPr/>
        </p:nvPicPr>
        <p:blipFill>
          <a:blip r:embed="rId2"/>
          <a:stretch>
            <a:fillRect/>
          </a:stretch>
        </p:blipFill>
        <p:spPr>
          <a:xfrm>
            <a:off x="838200" y="1417320"/>
            <a:ext cx="10187315" cy="4933647"/>
          </a:xfrm>
          <a:prstGeom prst="rect">
            <a:avLst/>
          </a:prstGeom>
        </p:spPr>
      </p:pic>
    </p:spTree>
    <p:extLst>
      <p:ext uri="{BB962C8B-B14F-4D97-AF65-F5344CB8AC3E}">
        <p14:creationId xmlns:p14="http://schemas.microsoft.com/office/powerpoint/2010/main" val="323519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Untitled design">
            <a:hlinkClick r:id="" action="ppaction://media"/>
            <a:extLst>
              <a:ext uri="{FF2B5EF4-FFF2-40B4-BE49-F238E27FC236}">
                <a16:creationId xmlns:a16="http://schemas.microsoft.com/office/drawing/2014/main" id="{DA845CD7-C859-7883-68C2-123333D82326}"/>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2706" t="18611" r="3540" b="11281"/>
          <a:stretch/>
        </p:blipFill>
        <p:spPr>
          <a:xfrm>
            <a:off x="1266635" y="1959796"/>
            <a:ext cx="9421091" cy="4435797"/>
          </a:xfrm>
          <a:prstGeom prst="rect">
            <a:avLst/>
          </a:prstGeom>
        </p:spPr>
      </p:pic>
      <p:sp>
        <p:nvSpPr>
          <p:cNvPr id="2" name="Title 1">
            <a:extLst>
              <a:ext uri="{FF2B5EF4-FFF2-40B4-BE49-F238E27FC236}">
                <a16:creationId xmlns:a16="http://schemas.microsoft.com/office/drawing/2014/main" id="{18317ADC-A7DD-5699-818E-E4AE850B683D}"/>
              </a:ext>
            </a:extLst>
          </p:cNvPr>
          <p:cNvSpPr>
            <a:spLocks noGrp="1"/>
          </p:cNvSpPr>
          <p:nvPr>
            <p:ph type="title"/>
          </p:nvPr>
        </p:nvSpPr>
        <p:spPr/>
        <p:txBody>
          <a:bodyPr/>
          <a:lstStyle/>
          <a:p>
            <a:r>
              <a:rPr lang="en-US" b="1">
                <a:solidFill>
                  <a:srgbClr val="7F6000"/>
                </a:solidFill>
                <a:latin typeface="Book Antiqua" panose="02040602050305030304" pitchFamily="18" charset="0"/>
              </a:rPr>
              <a:t>Analysis of the dataset</a:t>
            </a:r>
            <a:endParaRPr lang="en-US"/>
          </a:p>
        </p:txBody>
      </p:sp>
    </p:spTree>
    <p:extLst>
      <p:ext uri="{BB962C8B-B14F-4D97-AF65-F5344CB8AC3E}">
        <p14:creationId xmlns:p14="http://schemas.microsoft.com/office/powerpoint/2010/main" val="360873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3287-CA2D-FEAD-DBD8-45417004AF08}"/>
              </a:ext>
            </a:extLst>
          </p:cNvPr>
          <p:cNvSpPr>
            <a:spLocks noGrp="1"/>
          </p:cNvSpPr>
          <p:nvPr>
            <p:ph type="title"/>
          </p:nvPr>
        </p:nvSpPr>
        <p:spPr/>
        <p:txBody>
          <a:bodyPr/>
          <a:lstStyle/>
          <a:p>
            <a:r>
              <a:rPr lang="en-US" b="1">
                <a:solidFill>
                  <a:srgbClr val="7F6000"/>
                </a:solidFill>
                <a:latin typeface="Book Antiqua" panose="02040602050305030304" pitchFamily="18" charset="0"/>
              </a:rPr>
              <a:t>Analysis of the dataset</a:t>
            </a:r>
            <a:endParaRPr lang="en-US"/>
          </a:p>
        </p:txBody>
      </p:sp>
      <p:pic>
        <p:nvPicPr>
          <p:cNvPr id="10" name="Content Placeholder 9">
            <a:extLst>
              <a:ext uri="{FF2B5EF4-FFF2-40B4-BE49-F238E27FC236}">
                <a16:creationId xmlns:a16="http://schemas.microsoft.com/office/drawing/2014/main" id="{DB0CE88D-5A80-D4AA-12F5-B8E3D17A60A1}"/>
              </a:ext>
            </a:extLst>
          </p:cNvPr>
          <p:cNvPicPr>
            <a:picLocks noGrp="1" noChangeAspect="1"/>
          </p:cNvPicPr>
          <p:nvPr>
            <p:ph idx="1"/>
          </p:nvPr>
        </p:nvPicPr>
        <p:blipFill rotWithShape="1">
          <a:blip r:embed="rId2"/>
          <a:srcRect l="17813" t="10842" r="17598" b="15214"/>
          <a:stretch/>
        </p:blipFill>
        <p:spPr>
          <a:xfrm>
            <a:off x="960120" y="1420680"/>
            <a:ext cx="7470648" cy="4888680"/>
          </a:xfrm>
        </p:spPr>
      </p:pic>
    </p:spTree>
    <p:extLst>
      <p:ext uri="{BB962C8B-B14F-4D97-AF65-F5344CB8AC3E}">
        <p14:creationId xmlns:p14="http://schemas.microsoft.com/office/powerpoint/2010/main" val="1097817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1D9C-2C59-2FC2-9AD3-D010F3AE0A00}"/>
              </a:ext>
            </a:extLst>
          </p:cNvPr>
          <p:cNvSpPr>
            <a:spLocks noGrp="1"/>
          </p:cNvSpPr>
          <p:nvPr>
            <p:ph type="title"/>
          </p:nvPr>
        </p:nvSpPr>
        <p:spPr/>
        <p:txBody>
          <a:bodyPr/>
          <a:lstStyle/>
          <a:p>
            <a:r>
              <a:rPr lang="en-US" b="1">
                <a:solidFill>
                  <a:srgbClr val="7F6000"/>
                </a:solidFill>
                <a:latin typeface="Book Antiqua" panose="02040602050305030304" pitchFamily="18" charset="0"/>
              </a:rPr>
              <a:t>XGBOOST</a:t>
            </a:r>
          </a:p>
        </p:txBody>
      </p:sp>
      <p:pic>
        <p:nvPicPr>
          <p:cNvPr id="11" name="Content Placeholder 10" descr="Diagram&#10;&#10;Description automatically generated">
            <a:extLst>
              <a:ext uri="{FF2B5EF4-FFF2-40B4-BE49-F238E27FC236}">
                <a16:creationId xmlns:a16="http://schemas.microsoft.com/office/drawing/2014/main" id="{28604EFA-DB0F-CB7A-2412-924847811F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5658" y="1287021"/>
            <a:ext cx="7344873" cy="5104546"/>
          </a:xfrm>
        </p:spPr>
      </p:pic>
    </p:spTree>
    <p:extLst>
      <p:ext uri="{BB962C8B-B14F-4D97-AF65-F5344CB8AC3E}">
        <p14:creationId xmlns:p14="http://schemas.microsoft.com/office/powerpoint/2010/main" val="3839253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1F4C6-C188-AA86-8A77-2E1D45A46EDE}"/>
              </a:ext>
            </a:extLst>
          </p:cNvPr>
          <p:cNvSpPr txBox="1"/>
          <p:nvPr/>
        </p:nvSpPr>
        <p:spPr>
          <a:xfrm>
            <a:off x="750923" y="510261"/>
            <a:ext cx="5531005" cy="771664"/>
          </a:xfrm>
          <a:prstGeom prst="rect">
            <a:avLst/>
          </a:prstGeom>
          <a:noFill/>
        </p:spPr>
        <p:txBody>
          <a:bodyPr wrap="square" rtlCol="0">
            <a:spAutoFit/>
          </a:bodyPr>
          <a:lstStyle/>
          <a:p>
            <a:r>
              <a:rPr lang="en-US" sz="4400" b="1">
                <a:solidFill>
                  <a:srgbClr val="7F6000"/>
                </a:solidFill>
                <a:latin typeface="Book Antiqua" panose="02040602050305030304" pitchFamily="18" charset="0"/>
              </a:rPr>
              <a:t>Why XGBOOST</a:t>
            </a:r>
          </a:p>
        </p:txBody>
      </p:sp>
      <p:pic>
        <p:nvPicPr>
          <p:cNvPr id="4" name="Picture 3" descr="Chart&#10;&#10;Description automatically generated">
            <a:extLst>
              <a:ext uri="{FF2B5EF4-FFF2-40B4-BE49-F238E27FC236}">
                <a16:creationId xmlns:a16="http://schemas.microsoft.com/office/drawing/2014/main" id="{DE36F3AC-8C2D-D092-84E7-7DADEEEBA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186" y="1727975"/>
            <a:ext cx="7400925" cy="3848100"/>
          </a:xfrm>
          <a:prstGeom prst="rect">
            <a:avLst/>
          </a:prstGeom>
        </p:spPr>
      </p:pic>
    </p:spTree>
    <p:extLst>
      <p:ext uri="{BB962C8B-B14F-4D97-AF65-F5344CB8AC3E}">
        <p14:creationId xmlns:p14="http://schemas.microsoft.com/office/powerpoint/2010/main" val="3944356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D2D143-105C-D4A8-C7A7-7E21D03F5FCB}"/>
              </a:ext>
            </a:extLst>
          </p:cNvPr>
          <p:cNvSpPr txBox="1"/>
          <p:nvPr/>
        </p:nvSpPr>
        <p:spPr>
          <a:xfrm>
            <a:off x="667512" y="585216"/>
            <a:ext cx="7196328" cy="769441"/>
          </a:xfrm>
          <a:prstGeom prst="rect">
            <a:avLst/>
          </a:prstGeom>
          <a:noFill/>
        </p:spPr>
        <p:txBody>
          <a:bodyPr wrap="square" rtlCol="0">
            <a:spAutoFit/>
          </a:bodyPr>
          <a:lstStyle/>
          <a:p>
            <a:r>
              <a:rPr lang="en-US" sz="4400" b="1">
                <a:solidFill>
                  <a:srgbClr val="7F6000"/>
                </a:solidFill>
                <a:latin typeface="Book Antiqua" panose="02040602050305030304" pitchFamily="18" charset="0"/>
              </a:rPr>
              <a:t>Literature review</a:t>
            </a:r>
            <a:endParaRPr lang="en-US" sz="4400"/>
          </a:p>
        </p:txBody>
      </p:sp>
      <p:sp>
        <p:nvSpPr>
          <p:cNvPr id="3" name="TextBox 2">
            <a:extLst>
              <a:ext uri="{FF2B5EF4-FFF2-40B4-BE49-F238E27FC236}">
                <a16:creationId xmlns:a16="http://schemas.microsoft.com/office/drawing/2014/main" id="{818543D7-811A-E1E9-E6B0-98207B94C000}"/>
              </a:ext>
            </a:extLst>
          </p:cNvPr>
          <p:cNvSpPr txBox="1"/>
          <p:nvPr/>
        </p:nvSpPr>
        <p:spPr>
          <a:xfrm>
            <a:off x="667512" y="1976449"/>
            <a:ext cx="9966960" cy="2092881"/>
          </a:xfrm>
          <a:prstGeom prst="rect">
            <a:avLst/>
          </a:prstGeom>
          <a:noFill/>
        </p:spPr>
        <p:txBody>
          <a:bodyPr wrap="square" rtlCol="0">
            <a:spAutoFit/>
          </a:bodyPr>
          <a:lstStyle/>
          <a:p>
            <a:pPr marL="285750" indent="-285750">
              <a:buFont typeface="Arial" panose="020B0604020202020204" pitchFamily="34" charset="0"/>
              <a:buChar char="•"/>
            </a:pPr>
            <a:r>
              <a:rPr lang="en-US" sz="2800" b="0" i="0">
                <a:solidFill>
                  <a:srgbClr val="333333"/>
                </a:solidFill>
                <a:effectLst/>
              </a:rPr>
              <a:t>Short Term Load Forecasting Using </a:t>
            </a:r>
            <a:r>
              <a:rPr lang="en-US" sz="2800" b="0" i="0" err="1">
                <a:solidFill>
                  <a:srgbClr val="333333"/>
                </a:solidFill>
                <a:effectLst/>
              </a:rPr>
              <a:t>XGBoost</a:t>
            </a:r>
            <a:endParaRPr lang="en-US" sz="2800" b="0" i="0">
              <a:solidFill>
                <a:srgbClr val="333333"/>
              </a:solidFill>
              <a:effectLst/>
            </a:endParaRP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b="0" i="0">
                <a:solidFill>
                  <a:srgbClr val="333333"/>
                </a:solidFill>
                <a:effectLst/>
              </a:rPr>
              <a:t>Time series forecast of sales volume based on </a:t>
            </a:r>
            <a:r>
              <a:rPr lang="en-US" sz="2800" b="0" i="0" err="1">
                <a:solidFill>
                  <a:srgbClr val="333333"/>
                </a:solidFill>
                <a:effectLst/>
              </a:rPr>
              <a:t>XGBoost</a:t>
            </a:r>
            <a:endParaRPr lang="en-US" sz="2800" b="0" i="0">
              <a:solidFill>
                <a:srgbClr val="333333"/>
              </a:solidFill>
              <a:effectLst/>
            </a:endParaRP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40614601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A1E5EAF3A7B447B6B93FA82DF535DA" ma:contentTypeVersion="13" ma:contentTypeDescription="Create a new document." ma:contentTypeScope="" ma:versionID="a9b340a9a2e77c704364e48f518bff19">
  <xsd:schema xmlns:xsd="http://www.w3.org/2001/XMLSchema" xmlns:xs="http://www.w3.org/2001/XMLSchema" xmlns:p="http://schemas.microsoft.com/office/2006/metadata/properties" xmlns:ns3="8310dc5f-61ff-422c-8055-945a4bcefcd0" xmlns:ns4="cfdf9aa2-3f5e-4596-8cfa-c966c51d3b3d" targetNamespace="http://schemas.microsoft.com/office/2006/metadata/properties" ma:root="true" ma:fieldsID="68098fd676747ae0a3ec97c3472fef75" ns3:_="" ns4:_="">
    <xsd:import namespace="8310dc5f-61ff-422c-8055-945a4bcefcd0"/>
    <xsd:import namespace="cfdf9aa2-3f5e-4596-8cfa-c966c51d3b3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0dc5f-61ff-422c-8055-945a4bcefc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fdf9aa2-3f5e-4596-8cfa-c966c51d3b3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88EDDA-51C9-493A-ACDF-7C116CD56666}">
  <ds:schemaRefs>
    <ds:schemaRef ds:uri="8310dc5f-61ff-422c-8055-945a4bcefcd0"/>
    <ds:schemaRef ds:uri="cfdf9aa2-3f5e-4596-8cfa-c966c51d3b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BAC41B2-622B-47E5-9A28-6BD21619D9C1}">
  <ds:schemaRefs>
    <ds:schemaRef ds:uri="8310dc5f-61ff-422c-8055-945a4bcefcd0"/>
    <ds:schemaRef ds:uri="cfdf9aa2-3f5e-4596-8cfa-c966c51d3b3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177C15F-0CE2-4306-BC78-0736EC534D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30</Slides>
  <Notes>10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About the project</vt:lpstr>
      <vt:lpstr>Problem Statement</vt:lpstr>
      <vt:lpstr>About the dataset</vt:lpstr>
      <vt:lpstr>Analysis of the dataset</vt:lpstr>
      <vt:lpstr>Analysis of the dataset</vt:lpstr>
      <vt:lpstr>XGBOOST</vt:lpstr>
      <vt:lpstr>PowerPoint Presentation</vt:lpstr>
      <vt:lpstr>PowerPoint Presentation</vt:lpstr>
      <vt:lpstr>PowerPoint Presentation</vt:lpstr>
      <vt:lpstr>PowerPoint Presentation</vt:lpstr>
      <vt:lpstr>PowerPoint Presentation</vt:lpstr>
      <vt:lpstr>Support Vector Regression</vt:lpstr>
      <vt:lpstr>Support Vector Regression </vt:lpstr>
      <vt:lpstr>Why Support Vector Regression?</vt:lpstr>
      <vt:lpstr>PowerPoint Presentation</vt:lpstr>
      <vt:lpstr>PowerPoint Presentation</vt:lpstr>
      <vt:lpstr>Support Vector Regression Evaluation: </vt:lpstr>
      <vt:lpstr>Support Vector Regression Results: </vt:lpstr>
      <vt:lpstr>LSTM and Why LSTM</vt:lpstr>
      <vt:lpstr>PowerPoint Presentation</vt:lpstr>
      <vt:lpstr>Literature review</vt:lpstr>
      <vt:lpstr>LSTM model</vt:lpstr>
      <vt:lpstr>The upgrade</vt:lpstr>
      <vt:lpstr>Current Trend</vt:lpstr>
      <vt:lpstr>Future Forecast</vt:lpstr>
      <vt:lpstr>Model Evaluation </vt:lpstr>
      <vt:lpstr>Comparison and Conclusion</vt:lpstr>
      <vt:lpstr>Comparison and Conclusion</vt:lpstr>
      <vt:lpstr>Demo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Lakshminarayanan, Krithikashree</dc:creator>
  <cp:revision>1</cp:revision>
  <dcterms:created xsi:type="dcterms:W3CDTF">2022-11-01T06:01:29Z</dcterms:created>
  <dcterms:modified xsi:type="dcterms:W3CDTF">2022-11-10T02:23:13Z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0x010100F9A1E5EAF3A7B447B6B93FA82DF535DA</vt:lpwstr>
  </property>
</Properties>
</file>